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8" r:id="rId2"/>
    <p:sldId id="329" r:id="rId3"/>
    <p:sldId id="330" r:id="rId4"/>
    <p:sldId id="313" r:id="rId5"/>
    <p:sldId id="314" r:id="rId6"/>
    <p:sldId id="315" r:id="rId7"/>
    <p:sldId id="316" r:id="rId8"/>
    <p:sldId id="317" r:id="rId9"/>
    <p:sldId id="337" r:id="rId10"/>
    <p:sldId id="339" r:id="rId11"/>
    <p:sldId id="338" r:id="rId12"/>
    <p:sldId id="340" r:id="rId13"/>
    <p:sldId id="312" r:id="rId14"/>
    <p:sldId id="308" r:id="rId15"/>
    <p:sldId id="309" r:id="rId16"/>
    <p:sldId id="335" r:id="rId17"/>
    <p:sldId id="345" r:id="rId18"/>
    <p:sldId id="318" r:id="rId19"/>
    <p:sldId id="344" r:id="rId20"/>
    <p:sldId id="336" r:id="rId21"/>
    <p:sldId id="346" r:id="rId22"/>
    <p:sldId id="343" r:id="rId23"/>
    <p:sldId id="326" r:id="rId24"/>
    <p:sldId id="333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4C5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29" autoAdjust="0"/>
  </p:normalViewPr>
  <p:slideViewPr>
    <p:cSldViewPr>
      <p:cViewPr>
        <p:scale>
          <a:sx n="70" d="100"/>
          <a:sy n="70" d="100"/>
        </p:scale>
        <p:origin x="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Certification</a:t>
            </a:r>
            <a:r>
              <a:rPr lang="en-US" sz="2800" b="1" baseline="0" dirty="0"/>
              <a:t> Reviews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ALC Certification Visits</c:v>
                </c:pt>
                <c:pt idx="1">
                  <c:v>ALCs Issued Statements of Non-Compliance (SONC)</c:v>
                </c:pt>
                <c:pt idx="2">
                  <c:v>ALCs with No Findings</c:v>
                </c:pt>
                <c:pt idx="3">
                  <c:v>ALCs with statements of Danger</c:v>
                </c:pt>
                <c:pt idx="4">
                  <c:v>ALCs with 2nd SONC</c:v>
                </c:pt>
                <c:pt idx="5">
                  <c:v>ALCs with Change of Ownership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25</c:v>
                </c:pt>
                <c:pt idx="2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2-4243-928C-AE423E3137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ALC Certification Visits</c:v>
                </c:pt>
                <c:pt idx="1">
                  <c:v>ALCs Issued Statements of Non-Compliance (SONC)</c:v>
                </c:pt>
                <c:pt idx="2">
                  <c:v>ALCs with No Findings</c:v>
                </c:pt>
                <c:pt idx="3">
                  <c:v>ALCs with statements of Danger</c:v>
                </c:pt>
                <c:pt idx="4">
                  <c:v>ALCs with 2nd SONC</c:v>
                </c:pt>
                <c:pt idx="5">
                  <c:v>ALCs with Change of Ownership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</c:v>
                </c:pt>
                <c:pt idx="1">
                  <c:v>29</c:v>
                </c:pt>
                <c:pt idx="2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2-4243-928C-AE423E3137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ALC Certification Visits</c:v>
                </c:pt>
                <c:pt idx="1">
                  <c:v>ALCs Issued Statements of Non-Compliance (SONC)</c:v>
                </c:pt>
                <c:pt idx="2">
                  <c:v>ALCs with No Findings</c:v>
                </c:pt>
                <c:pt idx="3">
                  <c:v>ALCs with statements of Danger</c:v>
                </c:pt>
                <c:pt idx="4">
                  <c:v>ALCs with 2nd SONC</c:v>
                </c:pt>
                <c:pt idx="5">
                  <c:v>ALCs with Change of Ownership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17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5-4E5D-BAB3-3AEEE7EE19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2778048"/>
        <c:axId val="652778376"/>
      </c:barChart>
      <c:catAx>
        <c:axId val="6527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778376"/>
        <c:crosses val="autoZero"/>
        <c:auto val="1"/>
        <c:lblAlgn val="ctr"/>
        <c:lblOffset val="100"/>
        <c:noMultiLvlLbl val="0"/>
      </c:catAx>
      <c:valAx>
        <c:axId val="65277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7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u="none" dirty="0"/>
              <a:t># of ALCs with Complaints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ALCs with Complaints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C-4FCB-A8BA-9E88B2EAA69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C-4FCB-A8BA-9E88B2EAA69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9C-4058-9834-FD9375E16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A-4546-BF2C-79FDCF80F5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/>
              <a:t>DAIL Complaints</a:t>
            </a:r>
            <a:r>
              <a:rPr lang="en-US" sz="2400" b="1" u="sng" baseline="0" dirty="0"/>
              <a:t> Report</a:t>
            </a:r>
            <a:r>
              <a:rPr lang="en-US" sz="2400" b="1" u="sng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Abuse/neglect/exploitation</c:v>
                </c:pt>
                <c:pt idx="1">
                  <c:v>Bed Bugs</c:v>
                </c:pt>
                <c:pt idx="2">
                  <c:v>Behaviors</c:v>
                </c:pt>
                <c:pt idx="3">
                  <c:v>Concern about facility policy</c:v>
                </c:pt>
                <c:pt idx="4">
                  <c:v>COVID Concerns</c:v>
                </c:pt>
                <c:pt idx="5">
                  <c:v>Family concerns</c:v>
                </c:pt>
                <c:pt idx="6">
                  <c:v>Food concerns</c:v>
                </c:pt>
                <c:pt idx="7">
                  <c:v>Health Services</c:v>
                </c:pt>
                <c:pt idx="8">
                  <c:v>Medication assistance</c:v>
                </c:pt>
                <c:pt idx="9">
                  <c:v>Move in Issue</c:v>
                </c:pt>
                <c:pt idx="10">
                  <c:v>Over LOC</c:v>
                </c:pt>
                <c:pt idx="11">
                  <c:v>Physical Plant</c:v>
                </c:pt>
                <c:pt idx="12">
                  <c:v>Staffing Concerns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19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0-41AB-985B-EBB7C56E2B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Abuse/neglect/exploitation</c:v>
                </c:pt>
                <c:pt idx="1">
                  <c:v>Bed Bugs</c:v>
                </c:pt>
                <c:pt idx="2">
                  <c:v>Behaviors</c:v>
                </c:pt>
                <c:pt idx="3">
                  <c:v>Concern about facility policy</c:v>
                </c:pt>
                <c:pt idx="4">
                  <c:v>COVID Concerns</c:v>
                </c:pt>
                <c:pt idx="5">
                  <c:v>Family concerns</c:v>
                </c:pt>
                <c:pt idx="6">
                  <c:v>Food concerns</c:v>
                </c:pt>
                <c:pt idx="7">
                  <c:v>Health Services</c:v>
                </c:pt>
                <c:pt idx="8">
                  <c:v>Medication assistance</c:v>
                </c:pt>
                <c:pt idx="9">
                  <c:v>Move in Issue</c:v>
                </c:pt>
                <c:pt idx="10">
                  <c:v>Over LOC</c:v>
                </c:pt>
                <c:pt idx="11">
                  <c:v>Physical Plant</c:v>
                </c:pt>
                <c:pt idx="12">
                  <c:v>Staffing Concerns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0-41AB-985B-EBB7C56E2B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2022*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Abuse/neglect/exploitation</c:v>
                </c:pt>
                <c:pt idx="1">
                  <c:v>Bed Bugs</c:v>
                </c:pt>
                <c:pt idx="2">
                  <c:v>Behaviors</c:v>
                </c:pt>
                <c:pt idx="3">
                  <c:v>Concern about facility policy</c:v>
                </c:pt>
                <c:pt idx="4">
                  <c:v>COVID Concerns</c:v>
                </c:pt>
                <c:pt idx="5">
                  <c:v>Family concerns</c:v>
                </c:pt>
                <c:pt idx="6">
                  <c:v>Food concerns</c:v>
                </c:pt>
                <c:pt idx="7">
                  <c:v>Health Services</c:v>
                </c:pt>
                <c:pt idx="8">
                  <c:v>Medication assistance</c:v>
                </c:pt>
                <c:pt idx="9">
                  <c:v>Move in Issue</c:v>
                </c:pt>
                <c:pt idx="10">
                  <c:v>Over LOC</c:v>
                </c:pt>
                <c:pt idx="11">
                  <c:v>Physical Plant</c:v>
                </c:pt>
                <c:pt idx="12">
                  <c:v>Staffing Concerns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8</c:v>
                </c:pt>
                <c:pt idx="1">
                  <c:v>1</c:v>
                </c:pt>
                <c:pt idx="9">
                  <c:v>2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5-4CFA-83D4-C644DC748B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82344"/>
        <c:axId val="768584312"/>
      </c:barChart>
      <c:catAx>
        <c:axId val="76858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84312"/>
        <c:crosses val="autoZero"/>
        <c:auto val="1"/>
        <c:lblAlgn val="ctr"/>
        <c:lblOffset val="100"/>
        <c:noMultiLvlLbl val="0"/>
      </c:catAx>
      <c:valAx>
        <c:axId val="76858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8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76380215404107"/>
          <c:y val="0.93304562891177067"/>
          <c:w val="0.27244999547470361"/>
          <c:h val="5.4133858267716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DAIL Substantiated and Unsubstantiated Complaints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Substantiated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ADE-8E19-B1207C2074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Unsubstantiated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</c:v>
                </c:pt>
                <c:pt idx="1">
                  <c:v>19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ADE-8E19-B1207C2074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8084592"/>
        <c:axId val="768087216"/>
      </c:barChart>
      <c:catAx>
        <c:axId val="7680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087216"/>
        <c:crosses val="autoZero"/>
        <c:auto val="1"/>
        <c:lblAlgn val="ctr"/>
        <c:lblOffset val="100"/>
        <c:noMultiLvlLbl val="0"/>
      </c:catAx>
      <c:valAx>
        <c:axId val="76808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08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874AD-963E-4638-935E-F9193A79655A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F6F148-A98C-4911-8DEF-5CA330B22DCE}">
      <dgm:prSet phldrT="[Text]"/>
      <dgm:spPr/>
      <dgm:t>
        <a:bodyPr/>
        <a:lstStyle/>
        <a:p>
          <a:r>
            <a:rPr lang="en-US" dirty="0"/>
            <a:t>Full Human Potential</a:t>
          </a:r>
        </a:p>
      </dgm:t>
    </dgm:pt>
    <dgm:pt modelId="{C1B8C5AA-1269-46B6-90E3-3C9F6FE9FBAD}" type="parTrans" cxnId="{28C74AD7-B916-4619-AF31-ABBB31040C81}">
      <dgm:prSet/>
      <dgm:spPr/>
      <dgm:t>
        <a:bodyPr/>
        <a:lstStyle/>
        <a:p>
          <a:endParaRPr lang="en-US"/>
        </a:p>
      </dgm:t>
    </dgm:pt>
    <dgm:pt modelId="{91971423-BCCA-439C-BEBB-C3F9B8C53C97}" type="sibTrans" cxnId="{28C74AD7-B916-4619-AF31-ABBB31040C81}">
      <dgm:prSet/>
      <dgm:spPr/>
      <dgm:t>
        <a:bodyPr/>
        <a:lstStyle/>
        <a:p>
          <a:endParaRPr lang="en-US"/>
        </a:p>
      </dgm:t>
    </dgm:pt>
    <dgm:pt modelId="{A5E4CB16-9C4E-43F3-91AB-9F0ED9BF42D9}">
      <dgm:prSet phldrT="[Text]" custT="1"/>
      <dgm:spPr/>
      <dgm:t>
        <a:bodyPr/>
        <a:lstStyle/>
        <a:p>
          <a:r>
            <a:rPr lang="en-US" sz="2000" b="1" dirty="0"/>
            <a:t>Equity</a:t>
          </a:r>
        </a:p>
      </dgm:t>
    </dgm:pt>
    <dgm:pt modelId="{5234CC8A-7335-41DA-80CE-39B5C46AA9FE}" type="parTrans" cxnId="{06B677FC-8814-4147-9F98-A5D3288389FE}">
      <dgm:prSet/>
      <dgm:spPr/>
      <dgm:t>
        <a:bodyPr/>
        <a:lstStyle/>
        <a:p>
          <a:endParaRPr lang="en-US"/>
        </a:p>
      </dgm:t>
    </dgm:pt>
    <dgm:pt modelId="{1CFD99E0-A429-4247-A7FA-BCB5548F41FA}" type="sibTrans" cxnId="{06B677FC-8814-4147-9F98-A5D3288389FE}">
      <dgm:prSet/>
      <dgm:spPr/>
      <dgm:t>
        <a:bodyPr/>
        <a:lstStyle/>
        <a:p>
          <a:endParaRPr lang="en-US"/>
        </a:p>
      </dgm:t>
    </dgm:pt>
    <dgm:pt modelId="{46FFD64E-ECB3-4859-854F-4147AC3F99DC}">
      <dgm:prSet phldrT="[Text]" custT="1"/>
      <dgm:spPr/>
      <dgm:t>
        <a:bodyPr/>
        <a:lstStyle/>
        <a:p>
          <a:r>
            <a:rPr lang="en-US" sz="2000" b="1" dirty="0"/>
            <a:t>Health &amp; Well-Being</a:t>
          </a:r>
        </a:p>
      </dgm:t>
    </dgm:pt>
    <dgm:pt modelId="{AF8FBF65-226D-4F4D-95FE-E631761B266B}" type="parTrans" cxnId="{1CD7BF14-13B5-4501-9653-C48018E630C2}">
      <dgm:prSet/>
      <dgm:spPr/>
      <dgm:t>
        <a:bodyPr/>
        <a:lstStyle/>
        <a:p>
          <a:endParaRPr lang="en-US"/>
        </a:p>
      </dgm:t>
    </dgm:pt>
    <dgm:pt modelId="{15B3A1A2-1354-45BD-BFAA-0ABDF4F41AF7}" type="sibTrans" cxnId="{1CD7BF14-13B5-4501-9653-C48018E630C2}">
      <dgm:prSet/>
      <dgm:spPr/>
      <dgm:t>
        <a:bodyPr/>
        <a:lstStyle/>
        <a:p>
          <a:endParaRPr lang="en-US"/>
        </a:p>
      </dgm:t>
    </dgm:pt>
    <dgm:pt modelId="{FCD8E425-14AE-4F92-B820-8267F9BB8241}">
      <dgm:prSet phldrT="[Text]" custT="1"/>
      <dgm:spPr/>
      <dgm:t>
        <a:bodyPr/>
        <a:lstStyle/>
        <a:p>
          <a:r>
            <a:rPr lang="en-US" sz="1800" b="1" dirty="0"/>
            <a:t>Structural Economic Support</a:t>
          </a:r>
        </a:p>
      </dgm:t>
    </dgm:pt>
    <dgm:pt modelId="{37361131-425C-451F-9267-3BEB630A28E9}" type="parTrans" cxnId="{4426766F-90EC-4AE2-8A75-D88605922FDB}">
      <dgm:prSet/>
      <dgm:spPr/>
      <dgm:t>
        <a:bodyPr/>
        <a:lstStyle/>
        <a:p>
          <a:endParaRPr lang="en-US"/>
        </a:p>
      </dgm:t>
    </dgm:pt>
    <dgm:pt modelId="{54D996CF-CA3C-4E2D-8938-0A1B21FDEEFD}" type="sibTrans" cxnId="{4426766F-90EC-4AE2-8A75-D88605922FDB}">
      <dgm:prSet/>
      <dgm:spPr/>
      <dgm:t>
        <a:bodyPr/>
        <a:lstStyle/>
        <a:p>
          <a:endParaRPr lang="en-US"/>
        </a:p>
      </dgm:t>
    </dgm:pt>
    <dgm:pt modelId="{4F7E9C01-D35F-414C-8AA2-0AE488C60D8A}">
      <dgm:prSet phldrT="[Text]" custT="1"/>
      <dgm:spPr/>
      <dgm:t>
        <a:bodyPr/>
        <a:lstStyle/>
        <a:p>
          <a:r>
            <a:rPr lang="en-US" sz="1600" b="1" dirty="0"/>
            <a:t>Resilient Individuals &amp; Communities</a:t>
          </a:r>
        </a:p>
      </dgm:t>
    </dgm:pt>
    <dgm:pt modelId="{C054F26C-E507-471A-BEF1-48EE84AA4F5C}" type="parTrans" cxnId="{DC5CDD86-F444-4029-98D9-2A39D8310F0B}">
      <dgm:prSet/>
      <dgm:spPr/>
      <dgm:t>
        <a:bodyPr/>
        <a:lstStyle/>
        <a:p>
          <a:endParaRPr lang="en-US"/>
        </a:p>
      </dgm:t>
    </dgm:pt>
    <dgm:pt modelId="{507E5AA6-8063-4EF1-9903-18DEBCD3AB8B}" type="sibTrans" cxnId="{DC5CDD86-F444-4029-98D9-2A39D8310F0B}">
      <dgm:prSet/>
      <dgm:spPr/>
      <dgm:t>
        <a:bodyPr/>
        <a:lstStyle/>
        <a:p>
          <a:endParaRPr lang="en-US"/>
        </a:p>
      </dgm:t>
    </dgm:pt>
    <dgm:pt modelId="{BBFFDE0F-60B1-436A-A6F8-4A4111849742}">
      <dgm:prSet custT="1"/>
      <dgm:spPr/>
      <dgm:t>
        <a:bodyPr/>
        <a:lstStyle/>
        <a:p>
          <a:r>
            <a:rPr lang="en-US" sz="1600" b="1" dirty="0"/>
            <a:t>Operational </a:t>
          </a:r>
        </a:p>
        <a:p>
          <a:r>
            <a:rPr lang="en-US" sz="1600" b="1" dirty="0"/>
            <a:t>Excellence</a:t>
          </a:r>
        </a:p>
      </dgm:t>
    </dgm:pt>
    <dgm:pt modelId="{2C8D2D71-09F4-453A-991F-6A815CAC22B6}" type="parTrans" cxnId="{C09A4F00-7F75-4495-8F5E-52777CD31A54}">
      <dgm:prSet/>
      <dgm:spPr/>
      <dgm:t>
        <a:bodyPr/>
        <a:lstStyle/>
        <a:p>
          <a:endParaRPr lang="en-US"/>
        </a:p>
      </dgm:t>
    </dgm:pt>
    <dgm:pt modelId="{3525FE8B-3E25-4464-8286-D7265D472E8D}" type="sibTrans" cxnId="{C09A4F00-7F75-4495-8F5E-52777CD31A54}">
      <dgm:prSet/>
      <dgm:spPr/>
      <dgm:t>
        <a:bodyPr/>
        <a:lstStyle/>
        <a:p>
          <a:endParaRPr lang="en-US"/>
        </a:p>
      </dgm:t>
    </dgm:pt>
    <dgm:pt modelId="{4EE2B7C2-DF6F-44D1-9C96-BA78C580BB7A}" type="pres">
      <dgm:prSet presAssocID="{6C4874AD-963E-4638-935E-F9193A79655A}" presName="composite" presStyleCnt="0">
        <dgm:presLayoutVars>
          <dgm:chMax val="1"/>
          <dgm:dir/>
          <dgm:resizeHandles val="exact"/>
        </dgm:presLayoutVars>
      </dgm:prSet>
      <dgm:spPr/>
    </dgm:pt>
    <dgm:pt modelId="{43FD4A1B-86EB-4454-A304-45281382ABF6}" type="pres">
      <dgm:prSet presAssocID="{6C4874AD-963E-4638-935E-F9193A79655A}" presName="radial" presStyleCnt="0">
        <dgm:presLayoutVars>
          <dgm:animLvl val="ctr"/>
        </dgm:presLayoutVars>
      </dgm:prSet>
      <dgm:spPr/>
    </dgm:pt>
    <dgm:pt modelId="{0BF4AB65-DDA9-4A36-82AB-CAD0798AC8BD}" type="pres">
      <dgm:prSet presAssocID="{88F6F148-A98C-4911-8DEF-5CA330B22DCE}" presName="centerShape" presStyleLbl="vennNode1" presStyleIdx="0" presStyleCnt="6"/>
      <dgm:spPr/>
    </dgm:pt>
    <dgm:pt modelId="{33AC711B-7AAC-401B-B716-F9798ACB1A1F}" type="pres">
      <dgm:prSet presAssocID="{A5E4CB16-9C4E-43F3-91AB-9F0ED9BF42D9}" presName="node" presStyleLbl="vennNode1" presStyleIdx="1" presStyleCnt="6">
        <dgm:presLayoutVars>
          <dgm:bulletEnabled val="1"/>
        </dgm:presLayoutVars>
      </dgm:prSet>
      <dgm:spPr/>
    </dgm:pt>
    <dgm:pt modelId="{31AB40B3-D278-4080-B38F-3C2475241158}" type="pres">
      <dgm:prSet presAssocID="{46FFD64E-ECB3-4859-854F-4147AC3F99DC}" presName="node" presStyleLbl="vennNode1" presStyleIdx="2" presStyleCnt="6">
        <dgm:presLayoutVars>
          <dgm:bulletEnabled val="1"/>
        </dgm:presLayoutVars>
      </dgm:prSet>
      <dgm:spPr/>
    </dgm:pt>
    <dgm:pt modelId="{EF49F5CA-06DA-465E-8096-725D8C5D7CEC}" type="pres">
      <dgm:prSet presAssocID="{BBFFDE0F-60B1-436A-A6F8-4A4111849742}" presName="node" presStyleLbl="vennNode1" presStyleIdx="3" presStyleCnt="6" custScaleX="105196">
        <dgm:presLayoutVars>
          <dgm:bulletEnabled val="1"/>
        </dgm:presLayoutVars>
      </dgm:prSet>
      <dgm:spPr/>
    </dgm:pt>
    <dgm:pt modelId="{DE5346F7-3258-4687-81F8-219B11377944}" type="pres">
      <dgm:prSet presAssocID="{FCD8E425-14AE-4F92-B820-8267F9BB8241}" presName="node" presStyleLbl="vennNode1" presStyleIdx="4" presStyleCnt="6">
        <dgm:presLayoutVars>
          <dgm:bulletEnabled val="1"/>
        </dgm:presLayoutVars>
      </dgm:prSet>
      <dgm:spPr/>
    </dgm:pt>
    <dgm:pt modelId="{E6F5E643-428D-480D-AEA7-38438FF93317}" type="pres">
      <dgm:prSet presAssocID="{4F7E9C01-D35F-414C-8AA2-0AE488C60D8A}" presName="node" presStyleLbl="vennNode1" presStyleIdx="5" presStyleCnt="6" custScaleX="126570" custScaleY="108246">
        <dgm:presLayoutVars>
          <dgm:bulletEnabled val="1"/>
        </dgm:presLayoutVars>
      </dgm:prSet>
      <dgm:spPr/>
    </dgm:pt>
  </dgm:ptLst>
  <dgm:cxnLst>
    <dgm:cxn modelId="{C09A4F00-7F75-4495-8F5E-52777CD31A54}" srcId="{88F6F148-A98C-4911-8DEF-5CA330B22DCE}" destId="{BBFFDE0F-60B1-436A-A6F8-4A4111849742}" srcOrd="2" destOrd="0" parTransId="{2C8D2D71-09F4-453A-991F-6A815CAC22B6}" sibTransId="{3525FE8B-3E25-4464-8286-D7265D472E8D}"/>
    <dgm:cxn modelId="{F2B7B30E-888E-4660-A775-CF85E9689785}" type="presOf" srcId="{46FFD64E-ECB3-4859-854F-4147AC3F99DC}" destId="{31AB40B3-D278-4080-B38F-3C2475241158}" srcOrd="0" destOrd="0" presId="urn:microsoft.com/office/officeart/2005/8/layout/radial3"/>
    <dgm:cxn modelId="{4B7E6510-D8C4-4443-A806-59A422E6CF43}" type="presOf" srcId="{6C4874AD-963E-4638-935E-F9193A79655A}" destId="{4EE2B7C2-DF6F-44D1-9C96-BA78C580BB7A}" srcOrd="0" destOrd="0" presId="urn:microsoft.com/office/officeart/2005/8/layout/radial3"/>
    <dgm:cxn modelId="{1CD7BF14-13B5-4501-9653-C48018E630C2}" srcId="{88F6F148-A98C-4911-8DEF-5CA330B22DCE}" destId="{46FFD64E-ECB3-4859-854F-4147AC3F99DC}" srcOrd="1" destOrd="0" parTransId="{AF8FBF65-226D-4F4D-95FE-E631761B266B}" sibTransId="{15B3A1A2-1354-45BD-BFAA-0ABDF4F41AF7}"/>
    <dgm:cxn modelId="{92BEAD4E-4852-457C-B50B-A978F8CA36F4}" type="presOf" srcId="{4F7E9C01-D35F-414C-8AA2-0AE488C60D8A}" destId="{E6F5E643-428D-480D-AEA7-38438FF93317}" srcOrd="0" destOrd="0" presId="urn:microsoft.com/office/officeart/2005/8/layout/radial3"/>
    <dgm:cxn modelId="{4426766F-90EC-4AE2-8A75-D88605922FDB}" srcId="{88F6F148-A98C-4911-8DEF-5CA330B22DCE}" destId="{FCD8E425-14AE-4F92-B820-8267F9BB8241}" srcOrd="3" destOrd="0" parTransId="{37361131-425C-451F-9267-3BEB630A28E9}" sibTransId="{54D996CF-CA3C-4E2D-8938-0A1B21FDEEFD}"/>
    <dgm:cxn modelId="{DC5CDD86-F444-4029-98D9-2A39D8310F0B}" srcId="{88F6F148-A98C-4911-8DEF-5CA330B22DCE}" destId="{4F7E9C01-D35F-414C-8AA2-0AE488C60D8A}" srcOrd="4" destOrd="0" parTransId="{C054F26C-E507-471A-BEF1-48EE84AA4F5C}" sibTransId="{507E5AA6-8063-4EF1-9903-18DEBCD3AB8B}"/>
    <dgm:cxn modelId="{5FAB52AC-959C-4B28-8FED-799DB5974B9A}" type="presOf" srcId="{A5E4CB16-9C4E-43F3-91AB-9F0ED9BF42D9}" destId="{33AC711B-7AAC-401B-B716-F9798ACB1A1F}" srcOrd="0" destOrd="0" presId="urn:microsoft.com/office/officeart/2005/8/layout/radial3"/>
    <dgm:cxn modelId="{28C74AD7-B916-4619-AF31-ABBB31040C81}" srcId="{6C4874AD-963E-4638-935E-F9193A79655A}" destId="{88F6F148-A98C-4911-8DEF-5CA330B22DCE}" srcOrd="0" destOrd="0" parTransId="{C1B8C5AA-1269-46B6-90E3-3C9F6FE9FBAD}" sibTransId="{91971423-BCCA-439C-BEBB-C3F9B8C53C97}"/>
    <dgm:cxn modelId="{FF0579E3-6C9F-4B9A-B0EB-E57C26B09089}" type="presOf" srcId="{FCD8E425-14AE-4F92-B820-8267F9BB8241}" destId="{DE5346F7-3258-4687-81F8-219B11377944}" srcOrd="0" destOrd="0" presId="urn:microsoft.com/office/officeart/2005/8/layout/radial3"/>
    <dgm:cxn modelId="{C226E8E8-28CB-4C61-AFA3-1352BB24829C}" type="presOf" srcId="{BBFFDE0F-60B1-436A-A6F8-4A4111849742}" destId="{EF49F5CA-06DA-465E-8096-725D8C5D7CEC}" srcOrd="0" destOrd="0" presId="urn:microsoft.com/office/officeart/2005/8/layout/radial3"/>
    <dgm:cxn modelId="{0549A4F7-4DA3-4FAA-A7AC-9CEE2B2840DD}" type="presOf" srcId="{88F6F148-A98C-4911-8DEF-5CA330B22DCE}" destId="{0BF4AB65-DDA9-4A36-82AB-CAD0798AC8BD}" srcOrd="0" destOrd="0" presId="urn:microsoft.com/office/officeart/2005/8/layout/radial3"/>
    <dgm:cxn modelId="{06B677FC-8814-4147-9F98-A5D3288389FE}" srcId="{88F6F148-A98C-4911-8DEF-5CA330B22DCE}" destId="{A5E4CB16-9C4E-43F3-91AB-9F0ED9BF42D9}" srcOrd="0" destOrd="0" parTransId="{5234CC8A-7335-41DA-80CE-39B5C46AA9FE}" sibTransId="{1CFD99E0-A429-4247-A7FA-BCB5548F41FA}"/>
    <dgm:cxn modelId="{402F98DD-38EA-44FD-BCA3-7E1A2DC918B3}" type="presParOf" srcId="{4EE2B7C2-DF6F-44D1-9C96-BA78C580BB7A}" destId="{43FD4A1B-86EB-4454-A304-45281382ABF6}" srcOrd="0" destOrd="0" presId="urn:microsoft.com/office/officeart/2005/8/layout/radial3"/>
    <dgm:cxn modelId="{BD9BB880-C805-472F-BD8F-10DB2A312B76}" type="presParOf" srcId="{43FD4A1B-86EB-4454-A304-45281382ABF6}" destId="{0BF4AB65-DDA9-4A36-82AB-CAD0798AC8BD}" srcOrd="0" destOrd="0" presId="urn:microsoft.com/office/officeart/2005/8/layout/radial3"/>
    <dgm:cxn modelId="{1F65662F-E818-429C-8772-00B6FDE1F801}" type="presParOf" srcId="{43FD4A1B-86EB-4454-A304-45281382ABF6}" destId="{33AC711B-7AAC-401B-B716-F9798ACB1A1F}" srcOrd="1" destOrd="0" presId="urn:microsoft.com/office/officeart/2005/8/layout/radial3"/>
    <dgm:cxn modelId="{4C6DDEF8-E7B9-49CD-BEFE-33FD3E106FA1}" type="presParOf" srcId="{43FD4A1B-86EB-4454-A304-45281382ABF6}" destId="{31AB40B3-D278-4080-B38F-3C2475241158}" srcOrd="2" destOrd="0" presId="urn:microsoft.com/office/officeart/2005/8/layout/radial3"/>
    <dgm:cxn modelId="{89D37833-63E5-4274-8217-3F8B4A7433E7}" type="presParOf" srcId="{43FD4A1B-86EB-4454-A304-45281382ABF6}" destId="{EF49F5CA-06DA-465E-8096-725D8C5D7CEC}" srcOrd="3" destOrd="0" presId="urn:microsoft.com/office/officeart/2005/8/layout/radial3"/>
    <dgm:cxn modelId="{3ACB4D24-C440-4DF2-8AB4-54FBD16F2A27}" type="presParOf" srcId="{43FD4A1B-86EB-4454-A304-45281382ABF6}" destId="{DE5346F7-3258-4687-81F8-219B11377944}" srcOrd="4" destOrd="0" presId="urn:microsoft.com/office/officeart/2005/8/layout/radial3"/>
    <dgm:cxn modelId="{0720CC35-C00B-410C-9734-C3FC5E6165DE}" type="presParOf" srcId="{43FD4A1B-86EB-4454-A304-45281382ABF6}" destId="{E6F5E643-428D-480D-AEA7-38438FF9331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B5A72-E89E-4313-9327-DB215881132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3_2" csCatId="accent3" phldr="1"/>
      <dgm:spPr/>
    </dgm:pt>
    <dgm:pt modelId="{1FC09652-14DE-4DE1-B851-4A23B8350D92}">
      <dgm:prSet phldrT="[Text]"/>
      <dgm:spPr/>
      <dgm:t>
        <a:bodyPr/>
        <a:lstStyle/>
        <a:p>
          <a:r>
            <a:rPr lang="en-US" dirty="0"/>
            <a:t>4,840 Assisted Living Units</a:t>
          </a:r>
        </a:p>
      </dgm:t>
    </dgm:pt>
    <dgm:pt modelId="{231FBDF7-1236-403B-89D2-A59DF4E6285A}" type="parTrans" cxnId="{1935B73E-B116-4295-B8FE-2F6C1CC02B7B}">
      <dgm:prSet/>
      <dgm:spPr/>
      <dgm:t>
        <a:bodyPr/>
        <a:lstStyle/>
        <a:p>
          <a:endParaRPr lang="en-US"/>
        </a:p>
      </dgm:t>
    </dgm:pt>
    <dgm:pt modelId="{D697D84F-4746-439D-B092-D7E8732A5E34}" type="sibTrans" cxnId="{1935B73E-B116-4295-B8FE-2F6C1CC02B7B}">
      <dgm:prSet/>
      <dgm:spPr/>
      <dgm:t>
        <a:bodyPr/>
        <a:lstStyle/>
        <a:p>
          <a:endParaRPr lang="en-US"/>
        </a:p>
      </dgm:t>
    </dgm:pt>
    <dgm:pt modelId="{2AF6D8BC-D73C-4E98-BF48-E3D97652B603}">
      <dgm:prSet phldrT="[Text]"/>
      <dgm:spPr/>
      <dgm:t>
        <a:bodyPr/>
        <a:lstStyle/>
        <a:p>
          <a:r>
            <a:rPr lang="en-US" dirty="0"/>
            <a:t>583 Memory Care Units</a:t>
          </a:r>
        </a:p>
      </dgm:t>
    </dgm:pt>
    <dgm:pt modelId="{D5EA667B-C6C9-4DE1-8003-00B623D17D64}" type="parTrans" cxnId="{7804D343-04F5-4FF1-9254-91F9C275674E}">
      <dgm:prSet/>
      <dgm:spPr/>
      <dgm:t>
        <a:bodyPr/>
        <a:lstStyle/>
        <a:p>
          <a:endParaRPr lang="en-US"/>
        </a:p>
      </dgm:t>
    </dgm:pt>
    <dgm:pt modelId="{8F16591E-AE29-4491-8E6D-30763017EF01}" type="sibTrans" cxnId="{7804D343-04F5-4FF1-9254-91F9C275674E}">
      <dgm:prSet/>
      <dgm:spPr/>
      <dgm:t>
        <a:bodyPr/>
        <a:lstStyle/>
        <a:p>
          <a:endParaRPr lang="en-US"/>
        </a:p>
      </dgm:t>
    </dgm:pt>
    <dgm:pt modelId="{EB55E2B6-EE56-4220-95DA-96FC9F2D5813}">
      <dgm:prSet phldrT="[Text]"/>
      <dgm:spPr/>
      <dgm:t>
        <a:bodyPr/>
        <a:lstStyle/>
        <a:p>
          <a:r>
            <a:rPr lang="en-US" dirty="0"/>
            <a:t>5,423 Total Units</a:t>
          </a:r>
        </a:p>
      </dgm:t>
    </dgm:pt>
    <dgm:pt modelId="{7DA4D01F-F91D-4178-837E-9685C261D549}" type="parTrans" cxnId="{B2A7B290-DDEA-4480-924A-C90545858FED}">
      <dgm:prSet/>
      <dgm:spPr/>
      <dgm:t>
        <a:bodyPr/>
        <a:lstStyle/>
        <a:p>
          <a:endParaRPr lang="en-US"/>
        </a:p>
      </dgm:t>
    </dgm:pt>
    <dgm:pt modelId="{FE8D858F-E813-48FE-B9A9-D9FDB952CD26}" type="sibTrans" cxnId="{B2A7B290-DDEA-4480-924A-C90545858FED}">
      <dgm:prSet/>
      <dgm:spPr/>
      <dgm:t>
        <a:bodyPr/>
        <a:lstStyle/>
        <a:p>
          <a:endParaRPr lang="en-US"/>
        </a:p>
      </dgm:t>
    </dgm:pt>
    <dgm:pt modelId="{53CCB78D-9123-4F12-AA68-50522A30DC35}" type="pres">
      <dgm:prSet presAssocID="{521B5A72-E89E-4313-9327-DB215881132E}" presName="Name0" presStyleCnt="0">
        <dgm:presLayoutVars>
          <dgm:dir/>
          <dgm:resizeHandles val="exact"/>
        </dgm:presLayoutVars>
      </dgm:prSet>
      <dgm:spPr/>
    </dgm:pt>
    <dgm:pt modelId="{BF25BAE6-9F28-4219-A674-1B6315BE646D}" type="pres">
      <dgm:prSet presAssocID="{521B5A72-E89E-4313-9327-DB215881132E}" presName="vNodes" presStyleCnt="0"/>
      <dgm:spPr/>
    </dgm:pt>
    <dgm:pt modelId="{2F07625E-9FEC-4AD7-8975-A557ACDCFC54}" type="pres">
      <dgm:prSet presAssocID="{1FC09652-14DE-4DE1-B851-4A23B8350D92}" presName="node" presStyleLbl="node1" presStyleIdx="0" presStyleCnt="3">
        <dgm:presLayoutVars>
          <dgm:bulletEnabled val="1"/>
        </dgm:presLayoutVars>
      </dgm:prSet>
      <dgm:spPr/>
    </dgm:pt>
    <dgm:pt modelId="{4AED346A-F8F4-4CE3-BBC4-151B49222EBF}" type="pres">
      <dgm:prSet presAssocID="{D697D84F-4746-439D-B092-D7E8732A5E34}" presName="spacerT" presStyleCnt="0"/>
      <dgm:spPr/>
    </dgm:pt>
    <dgm:pt modelId="{4C41EFDC-1A65-4817-BEBA-0B7E4CE663BB}" type="pres">
      <dgm:prSet presAssocID="{D697D84F-4746-439D-B092-D7E8732A5E34}" presName="sibTrans" presStyleLbl="sibTrans2D1" presStyleIdx="0" presStyleCnt="2"/>
      <dgm:spPr/>
    </dgm:pt>
    <dgm:pt modelId="{6CDD31F2-B8C5-4049-8323-D27FC75C37B4}" type="pres">
      <dgm:prSet presAssocID="{D697D84F-4746-439D-B092-D7E8732A5E34}" presName="spacerB" presStyleCnt="0"/>
      <dgm:spPr/>
    </dgm:pt>
    <dgm:pt modelId="{DCC1E741-244A-458E-8252-ABFF13030213}" type="pres">
      <dgm:prSet presAssocID="{2AF6D8BC-D73C-4E98-BF48-E3D97652B603}" presName="node" presStyleLbl="node1" presStyleIdx="1" presStyleCnt="3">
        <dgm:presLayoutVars>
          <dgm:bulletEnabled val="1"/>
        </dgm:presLayoutVars>
      </dgm:prSet>
      <dgm:spPr/>
    </dgm:pt>
    <dgm:pt modelId="{D60C5DE8-20E8-4A6B-8011-77A5FB0BD673}" type="pres">
      <dgm:prSet presAssocID="{521B5A72-E89E-4313-9327-DB215881132E}" presName="sibTransLast" presStyleLbl="sibTrans2D1" presStyleIdx="1" presStyleCnt="2"/>
      <dgm:spPr/>
    </dgm:pt>
    <dgm:pt modelId="{5F139D68-79FC-4661-8DE6-CFE0F1D05ED4}" type="pres">
      <dgm:prSet presAssocID="{521B5A72-E89E-4313-9327-DB215881132E}" presName="connectorText" presStyleLbl="sibTrans2D1" presStyleIdx="1" presStyleCnt="2"/>
      <dgm:spPr/>
    </dgm:pt>
    <dgm:pt modelId="{16B13996-4B4C-4921-9DC0-760072DF073D}" type="pres">
      <dgm:prSet presAssocID="{521B5A72-E89E-4313-9327-DB215881132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0374B04-4C69-4EBF-ADD7-79BABAE8A15A}" type="presOf" srcId="{1FC09652-14DE-4DE1-B851-4A23B8350D92}" destId="{2F07625E-9FEC-4AD7-8975-A557ACDCFC54}" srcOrd="0" destOrd="0" presId="urn:microsoft.com/office/officeart/2005/8/layout/equation2"/>
    <dgm:cxn modelId="{0442CB1E-478C-434F-BF97-80845BD3D549}" type="presOf" srcId="{8F16591E-AE29-4491-8E6D-30763017EF01}" destId="{5F139D68-79FC-4661-8DE6-CFE0F1D05ED4}" srcOrd="1" destOrd="0" presId="urn:microsoft.com/office/officeart/2005/8/layout/equation2"/>
    <dgm:cxn modelId="{1935B73E-B116-4295-B8FE-2F6C1CC02B7B}" srcId="{521B5A72-E89E-4313-9327-DB215881132E}" destId="{1FC09652-14DE-4DE1-B851-4A23B8350D92}" srcOrd="0" destOrd="0" parTransId="{231FBDF7-1236-403B-89D2-A59DF4E6285A}" sibTransId="{D697D84F-4746-439D-B092-D7E8732A5E34}"/>
    <dgm:cxn modelId="{6E6F9A60-1E3B-4263-A5A9-E95BB0566D0D}" type="presOf" srcId="{D697D84F-4746-439D-B092-D7E8732A5E34}" destId="{4C41EFDC-1A65-4817-BEBA-0B7E4CE663BB}" srcOrd="0" destOrd="0" presId="urn:microsoft.com/office/officeart/2005/8/layout/equation2"/>
    <dgm:cxn modelId="{7804D343-04F5-4FF1-9254-91F9C275674E}" srcId="{521B5A72-E89E-4313-9327-DB215881132E}" destId="{2AF6D8BC-D73C-4E98-BF48-E3D97652B603}" srcOrd="1" destOrd="0" parTransId="{D5EA667B-C6C9-4DE1-8003-00B623D17D64}" sibTransId="{8F16591E-AE29-4491-8E6D-30763017EF01}"/>
    <dgm:cxn modelId="{2005BD7E-96DD-4361-BA8F-E58A36ADBF00}" type="presOf" srcId="{521B5A72-E89E-4313-9327-DB215881132E}" destId="{53CCB78D-9123-4F12-AA68-50522A30DC35}" srcOrd="0" destOrd="0" presId="urn:microsoft.com/office/officeart/2005/8/layout/equation2"/>
    <dgm:cxn modelId="{F0B2908F-0903-44C6-995E-D6949B640480}" type="presOf" srcId="{2AF6D8BC-D73C-4E98-BF48-E3D97652B603}" destId="{DCC1E741-244A-458E-8252-ABFF13030213}" srcOrd="0" destOrd="0" presId="urn:microsoft.com/office/officeart/2005/8/layout/equation2"/>
    <dgm:cxn modelId="{B2A7B290-DDEA-4480-924A-C90545858FED}" srcId="{521B5A72-E89E-4313-9327-DB215881132E}" destId="{EB55E2B6-EE56-4220-95DA-96FC9F2D5813}" srcOrd="2" destOrd="0" parTransId="{7DA4D01F-F91D-4178-837E-9685C261D549}" sibTransId="{FE8D858F-E813-48FE-B9A9-D9FDB952CD26}"/>
    <dgm:cxn modelId="{104201B4-5254-472F-A8AA-63C6D11FE304}" type="presOf" srcId="{8F16591E-AE29-4491-8E6D-30763017EF01}" destId="{D60C5DE8-20E8-4A6B-8011-77A5FB0BD673}" srcOrd="0" destOrd="0" presId="urn:microsoft.com/office/officeart/2005/8/layout/equation2"/>
    <dgm:cxn modelId="{806AC0E2-A2CA-400D-BEC8-28C2F2492B47}" type="presOf" srcId="{EB55E2B6-EE56-4220-95DA-96FC9F2D5813}" destId="{16B13996-4B4C-4921-9DC0-760072DF073D}" srcOrd="0" destOrd="0" presId="urn:microsoft.com/office/officeart/2005/8/layout/equation2"/>
    <dgm:cxn modelId="{242E01A1-3ED1-4628-8987-7A814AA78C65}" type="presParOf" srcId="{53CCB78D-9123-4F12-AA68-50522A30DC35}" destId="{BF25BAE6-9F28-4219-A674-1B6315BE646D}" srcOrd="0" destOrd="0" presId="urn:microsoft.com/office/officeart/2005/8/layout/equation2"/>
    <dgm:cxn modelId="{6B8BD4BC-F87B-499C-AB3D-24BDA0F1A7EE}" type="presParOf" srcId="{BF25BAE6-9F28-4219-A674-1B6315BE646D}" destId="{2F07625E-9FEC-4AD7-8975-A557ACDCFC54}" srcOrd="0" destOrd="0" presId="urn:microsoft.com/office/officeart/2005/8/layout/equation2"/>
    <dgm:cxn modelId="{D70EA51C-5CC1-43E9-8ECA-2F9FAA52DE3D}" type="presParOf" srcId="{BF25BAE6-9F28-4219-A674-1B6315BE646D}" destId="{4AED346A-F8F4-4CE3-BBC4-151B49222EBF}" srcOrd="1" destOrd="0" presId="urn:microsoft.com/office/officeart/2005/8/layout/equation2"/>
    <dgm:cxn modelId="{67752415-CEFD-4B56-8BAA-52103F051318}" type="presParOf" srcId="{BF25BAE6-9F28-4219-A674-1B6315BE646D}" destId="{4C41EFDC-1A65-4817-BEBA-0B7E4CE663BB}" srcOrd="2" destOrd="0" presId="urn:microsoft.com/office/officeart/2005/8/layout/equation2"/>
    <dgm:cxn modelId="{CC0445A7-3A18-4072-A6DA-A0A6A000608D}" type="presParOf" srcId="{BF25BAE6-9F28-4219-A674-1B6315BE646D}" destId="{6CDD31F2-B8C5-4049-8323-D27FC75C37B4}" srcOrd="3" destOrd="0" presId="urn:microsoft.com/office/officeart/2005/8/layout/equation2"/>
    <dgm:cxn modelId="{E3830F91-0782-42FA-BE2C-B0F45E73BCF0}" type="presParOf" srcId="{BF25BAE6-9F28-4219-A674-1B6315BE646D}" destId="{DCC1E741-244A-458E-8252-ABFF13030213}" srcOrd="4" destOrd="0" presId="urn:microsoft.com/office/officeart/2005/8/layout/equation2"/>
    <dgm:cxn modelId="{8850691C-FFE6-4C32-BC45-BA3B9667D404}" type="presParOf" srcId="{53CCB78D-9123-4F12-AA68-50522A30DC35}" destId="{D60C5DE8-20E8-4A6B-8011-77A5FB0BD673}" srcOrd="1" destOrd="0" presId="urn:microsoft.com/office/officeart/2005/8/layout/equation2"/>
    <dgm:cxn modelId="{C874CAFB-FC36-49FE-B4D8-C068FC93A614}" type="presParOf" srcId="{D60C5DE8-20E8-4A6B-8011-77A5FB0BD673}" destId="{5F139D68-79FC-4661-8DE6-CFE0F1D05ED4}" srcOrd="0" destOrd="0" presId="urn:microsoft.com/office/officeart/2005/8/layout/equation2"/>
    <dgm:cxn modelId="{F27BCBE6-AFB7-4459-8E82-4B3C865AFB7C}" type="presParOf" srcId="{53CCB78D-9123-4F12-AA68-50522A30DC35}" destId="{16B13996-4B4C-4921-9DC0-760072DF07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2794E-81D1-4613-B3FF-39D810BA90F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2" csCatId="accent5" phldr="1"/>
      <dgm:spPr>
        <a:scene3d>
          <a:camera prst="orthographicFront">
            <a:rot lat="0" lon="21594000" rev="54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375A4986-8C68-4F65-A6FB-058D148C3384}">
      <dgm:prSet phldrT="[Text]"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400" dirty="0"/>
            <a:t>Registry Checks Missing</a:t>
          </a:r>
        </a:p>
      </dgm:t>
    </dgm:pt>
    <dgm:pt modelId="{2F720375-953B-4CC1-978A-C75842B6F619}" type="parTrans" cxnId="{387635A1-F302-42F9-B1CB-33365329EEE6}">
      <dgm:prSet/>
      <dgm:spPr/>
      <dgm:t>
        <a:bodyPr/>
        <a:lstStyle/>
        <a:p>
          <a:endParaRPr lang="en-US"/>
        </a:p>
      </dgm:t>
    </dgm:pt>
    <dgm:pt modelId="{FF4A34B3-5B0C-4ED7-A519-DD4169CEE541}" type="sibTrans" cxnId="{387635A1-F302-42F9-B1CB-33365329EEE6}">
      <dgm:prSet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/>
            <a:t>FNAs Not Completed in Timeframe</a:t>
          </a:r>
        </a:p>
      </dgm:t>
    </dgm:pt>
    <dgm:pt modelId="{82A43128-2E3C-43E2-9134-009BA080607A}">
      <dgm:prSet phldrT="[Text]" phldr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 dirty="0"/>
        </a:p>
      </dgm:t>
    </dgm:pt>
    <dgm:pt modelId="{67189AE4-CDF8-4472-8EE3-1CA79DF758AA}" type="parTrans" cxnId="{4698D4E7-DC4E-4C6D-810E-EBF612720731}">
      <dgm:prSet/>
      <dgm:spPr/>
      <dgm:t>
        <a:bodyPr/>
        <a:lstStyle/>
        <a:p>
          <a:endParaRPr lang="en-US"/>
        </a:p>
      </dgm:t>
    </dgm:pt>
    <dgm:pt modelId="{0A1C517B-FBDE-4A1A-905A-6608BB5853D2}" type="sibTrans" cxnId="{4698D4E7-DC4E-4C6D-810E-EBF612720731}">
      <dgm:prSet/>
      <dgm:spPr/>
      <dgm:t>
        <a:bodyPr/>
        <a:lstStyle/>
        <a:p>
          <a:endParaRPr lang="en-US"/>
        </a:p>
      </dgm:t>
    </dgm:pt>
    <dgm:pt modelId="{630B35B2-87A0-432C-BB48-D27DB335B8BC}">
      <dgm:prSet phldrT="[Text]"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2000" dirty="0"/>
            <a:t>POA Not on File</a:t>
          </a:r>
        </a:p>
      </dgm:t>
    </dgm:pt>
    <dgm:pt modelId="{4A453BA4-B6B9-46E4-9A84-86C67ABA50A1}" type="parTrans" cxnId="{3860E598-409E-4D5C-B1C0-8C9D3FCADBE6}">
      <dgm:prSet/>
      <dgm:spPr/>
      <dgm:t>
        <a:bodyPr/>
        <a:lstStyle/>
        <a:p>
          <a:endParaRPr lang="en-US"/>
        </a:p>
      </dgm:t>
    </dgm:pt>
    <dgm:pt modelId="{4687A9AE-BEAB-4B99-8281-435D4EED67B8}" type="sibTrans" cxnId="{3860E598-409E-4D5C-B1C0-8C9D3FCADBE6}">
      <dgm:prSet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200" dirty="0"/>
            <a:t>Incomplete Criminal Records Check</a:t>
          </a:r>
        </a:p>
      </dgm:t>
    </dgm:pt>
    <dgm:pt modelId="{A295E3EF-E65C-437B-B258-1396C4442029}">
      <dgm:prSet phldrT="[Text]" phldr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 dirty="0"/>
        </a:p>
      </dgm:t>
    </dgm:pt>
    <dgm:pt modelId="{C63C8B58-AED8-472B-83E3-43EC34CEC52E}" type="parTrans" cxnId="{4B176B0F-B368-47FF-BB4E-DD830D05391A}">
      <dgm:prSet/>
      <dgm:spPr/>
      <dgm:t>
        <a:bodyPr/>
        <a:lstStyle/>
        <a:p>
          <a:endParaRPr lang="en-US"/>
        </a:p>
      </dgm:t>
    </dgm:pt>
    <dgm:pt modelId="{3CC28CFE-0F88-48B8-9B6A-C190F31F1763}" type="sibTrans" cxnId="{4B176B0F-B368-47FF-BB4E-DD830D05391A}">
      <dgm:prSet/>
      <dgm:spPr/>
      <dgm:t>
        <a:bodyPr/>
        <a:lstStyle/>
        <a:p>
          <a:endParaRPr lang="en-US"/>
        </a:p>
      </dgm:t>
    </dgm:pt>
    <dgm:pt modelId="{2F781823-F318-46CC-84A9-F0367744C0B1}">
      <dgm:prSet phldrT="[Text]"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050" dirty="0"/>
            <a:t>Orientation &amp; Annual Trainings Not Completed in Timeframe</a:t>
          </a:r>
        </a:p>
      </dgm:t>
    </dgm:pt>
    <dgm:pt modelId="{E9401F33-F9B3-4546-8538-20D04162716C}" type="parTrans" cxnId="{8796A07A-4351-4985-8725-5D784F12DF66}">
      <dgm:prSet/>
      <dgm:spPr/>
      <dgm:t>
        <a:bodyPr/>
        <a:lstStyle/>
        <a:p>
          <a:endParaRPr lang="en-US"/>
        </a:p>
      </dgm:t>
    </dgm:pt>
    <dgm:pt modelId="{55728404-C553-4D85-9AAF-306B4989D7FA}" type="sibTrans" cxnId="{8796A07A-4351-4985-8725-5D784F12DF66}">
      <dgm:prSet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100" dirty="0"/>
            <a:t>POCs not implemented</a:t>
          </a:r>
        </a:p>
      </dgm:t>
    </dgm:pt>
    <dgm:pt modelId="{4496B0ED-4656-4B41-9057-A78FF40CE782}">
      <dgm:prSet phldrT="[Text]" phldr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 dirty="0"/>
        </a:p>
      </dgm:t>
    </dgm:pt>
    <dgm:pt modelId="{E3748F59-9F2E-4273-A1F9-35C4A87973E3}" type="parTrans" cxnId="{D9DE5296-B015-4098-942B-FA8447A8C5A4}">
      <dgm:prSet/>
      <dgm:spPr/>
      <dgm:t>
        <a:bodyPr/>
        <a:lstStyle/>
        <a:p>
          <a:endParaRPr lang="en-US"/>
        </a:p>
      </dgm:t>
    </dgm:pt>
    <dgm:pt modelId="{1EB2D69D-908B-4A40-A292-7FE9A8E0F991}" type="sibTrans" cxnId="{D9DE5296-B015-4098-942B-FA8447A8C5A4}">
      <dgm:prSet/>
      <dgm:spPr/>
      <dgm:t>
        <a:bodyPr/>
        <a:lstStyle/>
        <a:p>
          <a:endParaRPr lang="en-US"/>
        </a:p>
      </dgm:t>
    </dgm:pt>
    <dgm:pt modelId="{80ECECBB-74BB-44D3-A975-3230414E0C35}">
      <dgm:prSet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/>
            <a:t>Personal Preferences and Social Factors not Completed in Timeframe</a:t>
          </a:r>
        </a:p>
      </dgm:t>
    </dgm:pt>
    <dgm:pt modelId="{AE115988-0F65-4DC3-9D27-389D900D155C}" type="parTrans" cxnId="{0B5421E2-F02B-4E6D-A31E-47EE53E6995B}">
      <dgm:prSet/>
      <dgm:spPr/>
      <dgm:t>
        <a:bodyPr/>
        <a:lstStyle/>
        <a:p>
          <a:endParaRPr lang="en-US"/>
        </a:p>
      </dgm:t>
    </dgm:pt>
    <dgm:pt modelId="{0B0FC08F-9E14-46F7-9EDF-BDC6B2AFD733}" type="sibTrans" cxnId="{0B5421E2-F02B-4E6D-A31E-47EE53E6995B}">
      <dgm:prSet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600" dirty="0"/>
            <a:t>Fee Structure for Units</a:t>
          </a:r>
        </a:p>
      </dgm:t>
    </dgm:pt>
    <dgm:pt modelId="{2B107680-9D19-43AA-BC2E-31447BCE8593}">
      <dgm:prSet custT="1"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sz="1200" b="0" dirty="0"/>
            <a:t>Missing or Incomplete Grievance Policy</a:t>
          </a:r>
        </a:p>
      </dgm:t>
    </dgm:pt>
    <dgm:pt modelId="{3CD6F20B-04A3-4898-BE49-88BA5B493B7C}" type="parTrans" cxnId="{DF641915-0089-4450-9132-916EF4C1E72C}">
      <dgm:prSet/>
      <dgm:spPr/>
      <dgm:t>
        <a:bodyPr/>
        <a:lstStyle/>
        <a:p>
          <a:endParaRPr lang="en-US"/>
        </a:p>
      </dgm:t>
    </dgm:pt>
    <dgm:pt modelId="{4F33F8F0-C2B8-4096-A454-46465BEA3113}" type="sibTrans" cxnId="{DF641915-0089-4450-9132-916EF4C1E72C}">
      <dgm:prSet/>
      <dgm:spPr>
        <a:scene3d>
          <a:camera prst="orthographicFront">
            <a:rot lat="0" lon="21594000" rev="54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/>
            <a:t>Temporary Condition Not In Place</a:t>
          </a:r>
        </a:p>
      </dgm:t>
    </dgm:pt>
    <dgm:pt modelId="{F852BACA-271F-4336-9766-BC130DDAE2E3}" type="pres">
      <dgm:prSet presAssocID="{5C92794E-81D1-4613-B3FF-39D810BA90F9}" presName="Name0" presStyleCnt="0">
        <dgm:presLayoutVars>
          <dgm:chMax/>
          <dgm:chPref/>
          <dgm:dir/>
          <dgm:animLvl val="lvl"/>
        </dgm:presLayoutVars>
      </dgm:prSet>
      <dgm:spPr/>
    </dgm:pt>
    <dgm:pt modelId="{731263FD-2DB9-4B13-B1FE-E4CC83BC9BBE}" type="pres">
      <dgm:prSet presAssocID="{375A4986-8C68-4F65-A6FB-058D148C3384}" presName="composite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AF302B87-C9AD-4FD6-9261-767010DA76E5}" type="pres">
      <dgm:prSet presAssocID="{375A4986-8C68-4F65-A6FB-058D148C3384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E8DFAF97-D28F-4555-9E46-FBA65EA7CF13}" type="pres">
      <dgm:prSet presAssocID="{375A4986-8C68-4F65-A6FB-058D148C3384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F18910B-AC92-4A4D-8600-C3F5501896A0}" type="pres">
      <dgm:prSet presAssocID="{375A4986-8C68-4F65-A6FB-058D148C3384}" presName="BalanceSpacing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71A1FAD3-D4E3-4AA0-8CDA-362D9C321083}" type="pres">
      <dgm:prSet presAssocID="{375A4986-8C68-4F65-A6FB-058D148C3384}" presName="BalanceSpacing1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581A410F-CEDE-4EEC-B1F2-EE1033D2CB7A}" type="pres">
      <dgm:prSet presAssocID="{FF4A34B3-5B0C-4ED7-A519-DD4169CEE541}" presName="Accent1Text" presStyleLbl="node1" presStyleIdx="1" presStyleCnt="10"/>
      <dgm:spPr/>
    </dgm:pt>
    <dgm:pt modelId="{EC698C56-B556-4B86-8635-D80D4C15EA3B}" type="pres">
      <dgm:prSet presAssocID="{FF4A34B3-5B0C-4ED7-A519-DD4169CEE541}" presName="spaceBetweenRectangles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D597FA0E-A881-4244-88C0-6D4DD2F95181}" type="pres">
      <dgm:prSet presAssocID="{80ECECBB-74BB-44D3-A975-3230414E0C35}" presName="composite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07761002-4C65-4FBA-A271-7BB4E813F319}" type="pres">
      <dgm:prSet presAssocID="{80ECECBB-74BB-44D3-A975-3230414E0C35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15AE6F06-5721-4B43-98CE-1A124213C72B}" type="pres">
      <dgm:prSet presAssocID="{80ECECBB-74BB-44D3-A975-3230414E0C35}" presName="Childtext1" presStyleLbl="revTx" presStyleIdx="1" presStyleCnt="5">
        <dgm:presLayoutVars>
          <dgm:chMax val="0"/>
          <dgm:chPref val="0"/>
          <dgm:bulletEnabled val="1"/>
        </dgm:presLayoutVars>
      </dgm:prSet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01A63B46-46A8-4C67-9F9A-11BF1F62F323}" type="pres">
      <dgm:prSet presAssocID="{80ECECBB-74BB-44D3-A975-3230414E0C35}" presName="BalanceSpacing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1AA94EEC-3B09-4C3C-82AA-610C460EBDAE}" type="pres">
      <dgm:prSet presAssocID="{80ECECBB-74BB-44D3-A975-3230414E0C35}" presName="BalanceSpacing1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113FAFBA-A781-4094-8B5A-5050F4684017}" type="pres">
      <dgm:prSet presAssocID="{0B0FC08F-9E14-46F7-9EDF-BDC6B2AFD733}" presName="Accent1Text" presStyleLbl="node1" presStyleIdx="3" presStyleCnt="10"/>
      <dgm:spPr/>
    </dgm:pt>
    <dgm:pt modelId="{679EE036-C107-4D99-A99D-85189ACCA64E}" type="pres">
      <dgm:prSet presAssocID="{0B0FC08F-9E14-46F7-9EDF-BDC6B2AFD733}" presName="spaceBetweenRectangles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8F844E76-B1B9-4712-98F7-37524CE110D3}" type="pres">
      <dgm:prSet presAssocID="{2B107680-9D19-43AA-BC2E-31447BCE8593}" presName="composite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0FF24EF1-D82F-4E20-91F3-B35FDDE6AF89}" type="pres">
      <dgm:prSet presAssocID="{2B107680-9D19-43AA-BC2E-31447BCE8593}" presName="Parent1" presStyleLbl="node1" presStyleIdx="4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235D1DE8-9408-40BE-A417-E178B91E2A0A}" type="pres">
      <dgm:prSet presAssocID="{2B107680-9D19-43AA-BC2E-31447BCE8593}" presName="Childtext1" presStyleLbl="revTx" presStyleIdx="2" presStyleCnt="5">
        <dgm:presLayoutVars>
          <dgm:chMax val="0"/>
          <dgm:chPref val="0"/>
          <dgm:bulletEnabled val="1"/>
        </dgm:presLayoutVars>
      </dgm:prSet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91BCD01E-17B9-431C-A20E-0E0A335BB53B}" type="pres">
      <dgm:prSet presAssocID="{2B107680-9D19-43AA-BC2E-31447BCE8593}" presName="BalanceSpacing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74E6B4CB-3787-4AFF-9E44-41DF530B0A02}" type="pres">
      <dgm:prSet presAssocID="{2B107680-9D19-43AA-BC2E-31447BCE8593}" presName="BalanceSpacing1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594DA6FF-8FBE-47D2-A5C1-B407ECC73E8F}" type="pres">
      <dgm:prSet presAssocID="{4F33F8F0-C2B8-4096-A454-46465BEA3113}" presName="Accent1Text" presStyleLbl="node1" presStyleIdx="5" presStyleCnt="10"/>
      <dgm:spPr/>
    </dgm:pt>
    <dgm:pt modelId="{B6218DDB-E0C8-4CD4-AA61-29C4F14AD4DD}" type="pres">
      <dgm:prSet presAssocID="{4F33F8F0-C2B8-4096-A454-46465BEA3113}" presName="spaceBetweenRectangles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16C55CB2-30E0-4C78-A2CC-80363FDE3E5B}" type="pres">
      <dgm:prSet presAssocID="{630B35B2-87A0-432C-BB48-D27DB335B8BC}" presName="composite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ADD38525-5147-483D-82CF-447FEEC3B648}" type="pres">
      <dgm:prSet presAssocID="{630B35B2-87A0-432C-BB48-D27DB335B8BC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B18EB112-689D-4060-BAD2-48EBF6F91763}" type="pres">
      <dgm:prSet presAssocID="{630B35B2-87A0-432C-BB48-D27DB335B8B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926E881-5060-4EE4-8CFE-8AF71933B9F5}" type="pres">
      <dgm:prSet presAssocID="{630B35B2-87A0-432C-BB48-D27DB335B8BC}" presName="BalanceSpacing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748606E2-C1A9-42E8-9AE8-B4C1D94EE6E6}" type="pres">
      <dgm:prSet presAssocID="{630B35B2-87A0-432C-BB48-D27DB335B8BC}" presName="BalanceSpacing1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80B18B46-41C6-465F-A915-B0D6CFBFE40D}" type="pres">
      <dgm:prSet presAssocID="{4687A9AE-BEAB-4B99-8281-435D4EED67B8}" presName="Accent1Text" presStyleLbl="node1" presStyleIdx="7" presStyleCnt="10"/>
      <dgm:spPr/>
    </dgm:pt>
    <dgm:pt modelId="{8623E419-766A-412F-AC07-7DD756F38BAA}" type="pres">
      <dgm:prSet presAssocID="{4687A9AE-BEAB-4B99-8281-435D4EED67B8}" presName="spaceBetweenRectangles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AA641B24-6F95-439C-9945-D5789A998077}" type="pres">
      <dgm:prSet presAssocID="{2F781823-F318-46CC-84A9-F0367744C0B1}" presName="composite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5495DC1D-7531-490B-8F1A-B9CA14D57221}" type="pres">
      <dgm:prSet presAssocID="{2F781823-F318-46CC-84A9-F0367744C0B1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5A7276EC-3479-4358-92C6-F808836093AF}" type="pres">
      <dgm:prSet presAssocID="{2F781823-F318-46CC-84A9-F0367744C0B1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5869084-E6CC-4973-A147-C4BDF76D5EBE}" type="pres">
      <dgm:prSet presAssocID="{2F781823-F318-46CC-84A9-F0367744C0B1}" presName="BalanceSpacing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EC9BD5E6-773E-4691-BBA8-82288B7D12DC}" type="pres">
      <dgm:prSet presAssocID="{2F781823-F318-46CC-84A9-F0367744C0B1}" presName="BalanceSpacing1" presStyleCnt="0"/>
      <dgm:spPr>
        <a:scene3d>
          <a:camera prst="orthographicFront">
            <a:rot lat="0" lon="21594000" rev="5400000"/>
          </a:camera>
          <a:lightRig rig="threePt" dir="t"/>
        </a:scene3d>
        <a:sp3d/>
      </dgm:spPr>
    </dgm:pt>
    <dgm:pt modelId="{153A0D47-ECB7-4BE9-B98D-DC133DA9E791}" type="pres">
      <dgm:prSet presAssocID="{55728404-C553-4D85-9AAF-306B4989D7FA}" presName="Accent1Text" presStyleLbl="node1" presStyleIdx="9" presStyleCnt="10"/>
      <dgm:spPr/>
    </dgm:pt>
  </dgm:ptLst>
  <dgm:cxnLst>
    <dgm:cxn modelId="{F2A16503-1759-41A7-B1CC-EAE88F3EB10D}" type="presOf" srcId="{2B107680-9D19-43AA-BC2E-31447BCE8593}" destId="{0FF24EF1-D82F-4E20-91F3-B35FDDE6AF89}" srcOrd="0" destOrd="0" presId="urn:microsoft.com/office/officeart/2008/layout/AlternatingHexagons"/>
    <dgm:cxn modelId="{90502007-29F6-4418-8C47-C3D82C462573}" type="presOf" srcId="{630B35B2-87A0-432C-BB48-D27DB335B8BC}" destId="{ADD38525-5147-483D-82CF-447FEEC3B648}" srcOrd="0" destOrd="0" presId="urn:microsoft.com/office/officeart/2008/layout/AlternatingHexagons"/>
    <dgm:cxn modelId="{7E620B09-EDFA-407A-8305-BF75D9D80391}" type="presOf" srcId="{FF4A34B3-5B0C-4ED7-A519-DD4169CEE541}" destId="{581A410F-CEDE-4EEC-B1F2-EE1033D2CB7A}" srcOrd="0" destOrd="0" presId="urn:microsoft.com/office/officeart/2008/layout/AlternatingHexagons"/>
    <dgm:cxn modelId="{4B176B0F-B368-47FF-BB4E-DD830D05391A}" srcId="{630B35B2-87A0-432C-BB48-D27DB335B8BC}" destId="{A295E3EF-E65C-437B-B258-1396C4442029}" srcOrd="0" destOrd="0" parTransId="{C63C8B58-AED8-472B-83E3-43EC34CEC52E}" sibTransId="{3CC28CFE-0F88-48B8-9B6A-C190F31F1763}"/>
    <dgm:cxn modelId="{403F7C11-2FA5-48B1-A322-780F6B1198C8}" type="presOf" srcId="{80ECECBB-74BB-44D3-A975-3230414E0C35}" destId="{07761002-4C65-4FBA-A271-7BB4E813F319}" srcOrd="0" destOrd="0" presId="urn:microsoft.com/office/officeart/2008/layout/AlternatingHexagons"/>
    <dgm:cxn modelId="{D8F91713-C28A-48E3-AE93-5A5E880F43F6}" type="presOf" srcId="{55728404-C553-4D85-9AAF-306B4989D7FA}" destId="{153A0D47-ECB7-4BE9-B98D-DC133DA9E791}" srcOrd="0" destOrd="0" presId="urn:microsoft.com/office/officeart/2008/layout/AlternatingHexagons"/>
    <dgm:cxn modelId="{DF641915-0089-4450-9132-916EF4C1E72C}" srcId="{5C92794E-81D1-4613-B3FF-39D810BA90F9}" destId="{2B107680-9D19-43AA-BC2E-31447BCE8593}" srcOrd="2" destOrd="0" parTransId="{3CD6F20B-04A3-4898-BE49-88BA5B493B7C}" sibTransId="{4F33F8F0-C2B8-4096-A454-46465BEA3113}"/>
    <dgm:cxn modelId="{8F1F0359-30F6-4D2D-BF14-8926C6E53FBD}" type="presOf" srcId="{A295E3EF-E65C-437B-B258-1396C4442029}" destId="{B18EB112-689D-4060-BAD2-48EBF6F91763}" srcOrd="0" destOrd="0" presId="urn:microsoft.com/office/officeart/2008/layout/AlternatingHexagons"/>
    <dgm:cxn modelId="{8796A07A-4351-4985-8725-5D784F12DF66}" srcId="{5C92794E-81D1-4613-B3FF-39D810BA90F9}" destId="{2F781823-F318-46CC-84A9-F0367744C0B1}" srcOrd="4" destOrd="0" parTransId="{E9401F33-F9B3-4546-8538-20D04162716C}" sibTransId="{55728404-C553-4D85-9AAF-306B4989D7FA}"/>
    <dgm:cxn modelId="{80E6A680-DAAD-467B-B1F9-894E4DBE4A36}" type="presOf" srcId="{82A43128-2E3C-43E2-9134-009BA080607A}" destId="{E8DFAF97-D28F-4555-9E46-FBA65EA7CF13}" srcOrd="0" destOrd="0" presId="urn:microsoft.com/office/officeart/2008/layout/AlternatingHexagons"/>
    <dgm:cxn modelId="{62837582-77FC-4E22-AFCE-D367DAF1D326}" type="presOf" srcId="{375A4986-8C68-4F65-A6FB-058D148C3384}" destId="{AF302B87-C9AD-4FD6-9261-767010DA76E5}" srcOrd="0" destOrd="0" presId="urn:microsoft.com/office/officeart/2008/layout/AlternatingHexagons"/>
    <dgm:cxn modelId="{16A0D78D-5860-4E6D-B803-AB7656EA6478}" type="presOf" srcId="{4687A9AE-BEAB-4B99-8281-435D4EED67B8}" destId="{80B18B46-41C6-465F-A915-B0D6CFBFE40D}" srcOrd="0" destOrd="0" presId="urn:microsoft.com/office/officeart/2008/layout/AlternatingHexagons"/>
    <dgm:cxn modelId="{D9DE5296-B015-4098-942B-FA8447A8C5A4}" srcId="{2F781823-F318-46CC-84A9-F0367744C0B1}" destId="{4496B0ED-4656-4B41-9057-A78FF40CE782}" srcOrd="0" destOrd="0" parTransId="{E3748F59-9F2E-4273-A1F9-35C4A87973E3}" sibTransId="{1EB2D69D-908B-4A40-A292-7FE9A8E0F991}"/>
    <dgm:cxn modelId="{3860E598-409E-4D5C-B1C0-8C9D3FCADBE6}" srcId="{5C92794E-81D1-4613-B3FF-39D810BA90F9}" destId="{630B35B2-87A0-432C-BB48-D27DB335B8BC}" srcOrd="3" destOrd="0" parTransId="{4A453BA4-B6B9-46E4-9A84-86C67ABA50A1}" sibTransId="{4687A9AE-BEAB-4B99-8281-435D4EED67B8}"/>
    <dgm:cxn modelId="{387635A1-F302-42F9-B1CB-33365329EEE6}" srcId="{5C92794E-81D1-4613-B3FF-39D810BA90F9}" destId="{375A4986-8C68-4F65-A6FB-058D148C3384}" srcOrd="0" destOrd="0" parTransId="{2F720375-953B-4CC1-978A-C75842B6F619}" sibTransId="{FF4A34B3-5B0C-4ED7-A519-DD4169CEE541}"/>
    <dgm:cxn modelId="{23B33BC3-88CB-4C3C-9594-E21D25E3CEF0}" type="presOf" srcId="{0B0FC08F-9E14-46F7-9EDF-BDC6B2AFD733}" destId="{113FAFBA-A781-4094-8B5A-5050F4684017}" srcOrd="0" destOrd="0" presId="urn:microsoft.com/office/officeart/2008/layout/AlternatingHexagons"/>
    <dgm:cxn modelId="{33FC23C6-506E-4E0C-A18E-0C965393B586}" type="presOf" srcId="{2F781823-F318-46CC-84A9-F0367744C0B1}" destId="{5495DC1D-7531-490B-8F1A-B9CA14D57221}" srcOrd="0" destOrd="0" presId="urn:microsoft.com/office/officeart/2008/layout/AlternatingHexagons"/>
    <dgm:cxn modelId="{FD6FF2DE-5182-4603-B062-7B33B8124E2F}" type="presOf" srcId="{5C92794E-81D1-4613-B3FF-39D810BA90F9}" destId="{F852BACA-271F-4336-9766-BC130DDAE2E3}" srcOrd="0" destOrd="0" presId="urn:microsoft.com/office/officeart/2008/layout/AlternatingHexagons"/>
    <dgm:cxn modelId="{0B5421E2-F02B-4E6D-A31E-47EE53E6995B}" srcId="{5C92794E-81D1-4613-B3FF-39D810BA90F9}" destId="{80ECECBB-74BB-44D3-A975-3230414E0C35}" srcOrd="1" destOrd="0" parTransId="{AE115988-0F65-4DC3-9D27-389D900D155C}" sibTransId="{0B0FC08F-9E14-46F7-9EDF-BDC6B2AFD733}"/>
    <dgm:cxn modelId="{1E1481E5-EEBD-474B-9663-6E7C0C7D74CA}" type="presOf" srcId="{4496B0ED-4656-4B41-9057-A78FF40CE782}" destId="{5A7276EC-3479-4358-92C6-F808836093AF}" srcOrd="0" destOrd="0" presId="urn:microsoft.com/office/officeart/2008/layout/AlternatingHexagons"/>
    <dgm:cxn modelId="{4698D4E7-DC4E-4C6D-810E-EBF612720731}" srcId="{375A4986-8C68-4F65-A6FB-058D148C3384}" destId="{82A43128-2E3C-43E2-9134-009BA080607A}" srcOrd="0" destOrd="0" parTransId="{67189AE4-CDF8-4472-8EE3-1CA79DF758AA}" sibTransId="{0A1C517B-FBDE-4A1A-905A-6608BB5853D2}"/>
    <dgm:cxn modelId="{4BCE12EE-D4F6-48E0-8D22-32C4CBD7F85B}" type="presOf" srcId="{4F33F8F0-C2B8-4096-A454-46465BEA3113}" destId="{594DA6FF-8FBE-47D2-A5C1-B407ECC73E8F}" srcOrd="0" destOrd="0" presId="urn:microsoft.com/office/officeart/2008/layout/AlternatingHexagons"/>
    <dgm:cxn modelId="{03F0BBA9-3B0F-4637-BBF1-E7295E806DAF}" type="presParOf" srcId="{F852BACA-271F-4336-9766-BC130DDAE2E3}" destId="{731263FD-2DB9-4B13-B1FE-E4CC83BC9BBE}" srcOrd="0" destOrd="0" presId="urn:microsoft.com/office/officeart/2008/layout/AlternatingHexagons"/>
    <dgm:cxn modelId="{6B47EA57-A0ED-443C-B85A-49263B7F6166}" type="presParOf" srcId="{731263FD-2DB9-4B13-B1FE-E4CC83BC9BBE}" destId="{AF302B87-C9AD-4FD6-9261-767010DA76E5}" srcOrd="0" destOrd="0" presId="urn:microsoft.com/office/officeart/2008/layout/AlternatingHexagons"/>
    <dgm:cxn modelId="{0DB8DE51-7AF4-4CFE-B858-7E177B7CBA5D}" type="presParOf" srcId="{731263FD-2DB9-4B13-B1FE-E4CC83BC9BBE}" destId="{E8DFAF97-D28F-4555-9E46-FBA65EA7CF13}" srcOrd="1" destOrd="0" presId="urn:microsoft.com/office/officeart/2008/layout/AlternatingHexagons"/>
    <dgm:cxn modelId="{25700F56-6F89-47CE-A317-AE384D49F2F2}" type="presParOf" srcId="{731263FD-2DB9-4B13-B1FE-E4CC83BC9BBE}" destId="{2F18910B-AC92-4A4D-8600-C3F5501896A0}" srcOrd="2" destOrd="0" presId="urn:microsoft.com/office/officeart/2008/layout/AlternatingHexagons"/>
    <dgm:cxn modelId="{F2CD07D8-9B12-4F83-8F6B-66631C4C320A}" type="presParOf" srcId="{731263FD-2DB9-4B13-B1FE-E4CC83BC9BBE}" destId="{71A1FAD3-D4E3-4AA0-8CDA-362D9C321083}" srcOrd="3" destOrd="0" presId="urn:microsoft.com/office/officeart/2008/layout/AlternatingHexagons"/>
    <dgm:cxn modelId="{F0A262CE-2237-4A68-AB42-E320577DEA83}" type="presParOf" srcId="{731263FD-2DB9-4B13-B1FE-E4CC83BC9BBE}" destId="{581A410F-CEDE-4EEC-B1F2-EE1033D2CB7A}" srcOrd="4" destOrd="0" presId="urn:microsoft.com/office/officeart/2008/layout/AlternatingHexagons"/>
    <dgm:cxn modelId="{D1968500-F8D4-4535-B1A7-5A8A360A0ABC}" type="presParOf" srcId="{F852BACA-271F-4336-9766-BC130DDAE2E3}" destId="{EC698C56-B556-4B86-8635-D80D4C15EA3B}" srcOrd="1" destOrd="0" presId="urn:microsoft.com/office/officeart/2008/layout/AlternatingHexagons"/>
    <dgm:cxn modelId="{4EB274FF-63EC-4C6B-849E-24A8CC671453}" type="presParOf" srcId="{F852BACA-271F-4336-9766-BC130DDAE2E3}" destId="{D597FA0E-A881-4244-88C0-6D4DD2F95181}" srcOrd="2" destOrd="0" presId="urn:microsoft.com/office/officeart/2008/layout/AlternatingHexagons"/>
    <dgm:cxn modelId="{DB547887-6D6F-4C7E-AD39-74BEEAD202B0}" type="presParOf" srcId="{D597FA0E-A881-4244-88C0-6D4DD2F95181}" destId="{07761002-4C65-4FBA-A271-7BB4E813F319}" srcOrd="0" destOrd="0" presId="urn:microsoft.com/office/officeart/2008/layout/AlternatingHexagons"/>
    <dgm:cxn modelId="{2F643097-FD75-40D0-B81C-592FF9B7D9F2}" type="presParOf" srcId="{D597FA0E-A881-4244-88C0-6D4DD2F95181}" destId="{15AE6F06-5721-4B43-98CE-1A124213C72B}" srcOrd="1" destOrd="0" presId="urn:microsoft.com/office/officeart/2008/layout/AlternatingHexagons"/>
    <dgm:cxn modelId="{682DAE98-2FE4-4176-B9D8-FDAAC906DA6F}" type="presParOf" srcId="{D597FA0E-A881-4244-88C0-6D4DD2F95181}" destId="{01A63B46-46A8-4C67-9F9A-11BF1F62F323}" srcOrd="2" destOrd="0" presId="urn:microsoft.com/office/officeart/2008/layout/AlternatingHexagons"/>
    <dgm:cxn modelId="{7CE854E2-7F7B-4456-BCDA-687A271731C5}" type="presParOf" srcId="{D597FA0E-A881-4244-88C0-6D4DD2F95181}" destId="{1AA94EEC-3B09-4C3C-82AA-610C460EBDAE}" srcOrd="3" destOrd="0" presId="urn:microsoft.com/office/officeart/2008/layout/AlternatingHexagons"/>
    <dgm:cxn modelId="{77FE479E-B9C6-466C-ACAB-5193E71BDEE7}" type="presParOf" srcId="{D597FA0E-A881-4244-88C0-6D4DD2F95181}" destId="{113FAFBA-A781-4094-8B5A-5050F4684017}" srcOrd="4" destOrd="0" presId="urn:microsoft.com/office/officeart/2008/layout/AlternatingHexagons"/>
    <dgm:cxn modelId="{BA348BEB-A540-4D9B-AFC8-300F28B9C050}" type="presParOf" srcId="{F852BACA-271F-4336-9766-BC130DDAE2E3}" destId="{679EE036-C107-4D99-A99D-85189ACCA64E}" srcOrd="3" destOrd="0" presId="urn:microsoft.com/office/officeart/2008/layout/AlternatingHexagons"/>
    <dgm:cxn modelId="{8D13624A-FCAD-4DF9-AAD0-7514CE3B3404}" type="presParOf" srcId="{F852BACA-271F-4336-9766-BC130DDAE2E3}" destId="{8F844E76-B1B9-4712-98F7-37524CE110D3}" srcOrd="4" destOrd="0" presId="urn:microsoft.com/office/officeart/2008/layout/AlternatingHexagons"/>
    <dgm:cxn modelId="{5F007AB9-16E2-4DBB-B2D9-1137D5518948}" type="presParOf" srcId="{8F844E76-B1B9-4712-98F7-37524CE110D3}" destId="{0FF24EF1-D82F-4E20-91F3-B35FDDE6AF89}" srcOrd="0" destOrd="0" presId="urn:microsoft.com/office/officeart/2008/layout/AlternatingHexagons"/>
    <dgm:cxn modelId="{608EE86F-141F-4FA4-958D-ED4DE7002A90}" type="presParOf" srcId="{8F844E76-B1B9-4712-98F7-37524CE110D3}" destId="{235D1DE8-9408-40BE-A417-E178B91E2A0A}" srcOrd="1" destOrd="0" presId="urn:microsoft.com/office/officeart/2008/layout/AlternatingHexagons"/>
    <dgm:cxn modelId="{5D9C3208-6529-4552-B731-7DA6E6FA9595}" type="presParOf" srcId="{8F844E76-B1B9-4712-98F7-37524CE110D3}" destId="{91BCD01E-17B9-431C-A20E-0E0A335BB53B}" srcOrd="2" destOrd="0" presId="urn:microsoft.com/office/officeart/2008/layout/AlternatingHexagons"/>
    <dgm:cxn modelId="{0D0C3884-4014-4DD2-9516-F761851F431E}" type="presParOf" srcId="{8F844E76-B1B9-4712-98F7-37524CE110D3}" destId="{74E6B4CB-3787-4AFF-9E44-41DF530B0A02}" srcOrd="3" destOrd="0" presId="urn:microsoft.com/office/officeart/2008/layout/AlternatingHexagons"/>
    <dgm:cxn modelId="{700390C1-946D-4FCF-B97E-F32659A39CD3}" type="presParOf" srcId="{8F844E76-B1B9-4712-98F7-37524CE110D3}" destId="{594DA6FF-8FBE-47D2-A5C1-B407ECC73E8F}" srcOrd="4" destOrd="0" presId="urn:microsoft.com/office/officeart/2008/layout/AlternatingHexagons"/>
    <dgm:cxn modelId="{9B70CF0C-085D-4926-97AC-B359BC6A5C8C}" type="presParOf" srcId="{F852BACA-271F-4336-9766-BC130DDAE2E3}" destId="{B6218DDB-E0C8-4CD4-AA61-29C4F14AD4DD}" srcOrd="5" destOrd="0" presId="urn:microsoft.com/office/officeart/2008/layout/AlternatingHexagons"/>
    <dgm:cxn modelId="{85C864BF-D50C-45D3-9F54-F0CF8588408A}" type="presParOf" srcId="{F852BACA-271F-4336-9766-BC130DDAE2E3}" destId="{16C55CB2-30E0-4C78-A2CC-80363FDE3E5B}" srcOrd="6" destOrd="0" presId="urn:microsoft.com/office/officeart/2008/layout/AlternatingHexagons"/>
    <dgm:cxn modelId="{2FA54FD0-CF49-4506-AF06-9D56AD507322}" type="presParOf" srcId="{16C55CB2-30E0-4C78-A2CC-80363FDE3E5B}" destId="{ADD38525-5147-483D-82CF-447FEEC3B648}" srcOrd="0" destOrd="0" presId="urn:microsoft.com/office/officeart/2008/layout/AlternatingHexagons"/>
    <dgm:cxn modelId="{6D32DDC9-529E-43F9-A022-7E5C30C30EFE}" type="presParOf" srcId="{16C55CB2-30E0-4C78-A2CC-80363FDE3E5B}" destId="{B18EB112-689D-4060-BAD2-48EBF6F91763}" srcOrd="1" destOrd="0" presId="urn:microsoft.com/office/officeart/2008/layout/AlternatingHexagons"/>
    <dgm:cxn modelId="{494F89EF-B542-4E22-963A-ACE0C46DCD7D}" type="presParOf" srcId="{16C55CB2-30E0-4C78-A2CC-80363FDE3E5B}" destId="{D926E881-5060-4EE4-8CFE-8AF71933B9F5}" srcOrd="2" destOrd="0" presId="urn:microsoft.com/office/officeart/2008/layout/AlternatingHexagons"/>
    <dgm:cxn modelId="{51533FB6-9925-4073-AC27-F8D91CD1C9F3}" type="presParOf" srcId="{16C55CB2-30E0-4C78-A2CC-80363FDE3E5B}" destId="{748606E2-C1A9-42E8-9AE8-B4C1D94EE6E6}" srcOrd="3" destOrd="0" presId="urn:microsoft.com/office/officeart/2008/layout/AlternatingHexagons"/>
    <dgm:cxn modelId="{5BAF0925-BADF-4364-95DF-36ADBC024859}" type="presParOf" srcId="{16C55CB2-30E0-4C78-A2CC-80363FDE3E5B}" destId="{80B18B46-41C6-465F-A915-B0D6CFBFE40D}" srcOrd="4" destOrd="0" presId="urn:microsoft.com/office/officeart/2008/layout/AlternatingHexagons"/>
    <dgm:cxn modelId="{EC059790-CB9F-4E9E-9947-84479F9EBA6F}" type="presParOf" srcId="{F852BACA-271F-4336-9766-BC130DDAE2E3}" destId="{8623E419-766A-412F-AC07-7DD756F38BAA}" srcOrd="7" destOrd="0" presId="urn:microsoft.com/office/officeart/2008/layout/AlternatingHexagons"/>
    <dgm:cxn modelId="{4AD88DF1-56A8-4AF7-AE86-0078BCD42E7F}" type="presParOf" srcId="{F852BACA-271F-4336-9766-BC130DDAE2E3}" destId="{AA641B24-6F95-439C-9945-D5789A998077}" srcOrd="8" destOrd="0" presId="urn:microsoft.com/office/officeart/2008/layout/AlternatingHexagons"/>
    <dgm:cxn modelId="{719E617B-1A90-4A19-B9BB-E0D0DE268BF1}" type="presParOf" srcId="{AA641B24-6F95-439C-9945-D5789A998077}" destId="{5495DC1D-7531-490B-8F1A-B9CA14D57221}" srcOrd="0" destOrd="0" presId="urn:microsoft.com/office/officeart/2008/layout/AlternatingHexagons"/>
    <dgm:cxn modelId="{DA443952-304C-4F52-A0D2-63F486DD5F2D}" type="presParOf" srcId="{AA641B24-6F95-439C-9945-D5789A998077}" destId="{5A7276EC-3479-4358-92C6-F808836093AF}" srcOrd="1" destOrd="0" presId="urn:microsoft.com/office/officeart/2008/layout/AlternatingHexagons"/>
    <dgm:cxn modelId="{1DED653E-34CD-4EC1-881C-1AB4B8557E07}" type="presParOf" srcId="{AA641B24-6F95-439C-9945-D5789A998077}" destId="{65869084-E6CC-4973-A147-C4BDF76D5EBE}" srcOrd="2" destOrd="0" presId="urn:microsoft.com/office/officeart/2008/layout/AlternatingHexagons"/>
    <dgm:cxn modelId="{89E9C727-775B-4F97-B5FF-F3EC4594A8D2}" type="presParOf" srcId="{AA641B24-6F95-439C-9945-D5789A998077}" destId="{EC9BD5E6-773E-4691-BBA8-82288B7D12DC}" srcOrd="3" destOrd="0" presId="urn:microsoft.com/office/officeart/2008/layout/AlternatingHexagons"/>
    <dgm:cxn modelId="{EE1D6E86-2F1E-434E-A16D-BB5BB9585688}" type="presParOf" srcId="{AA641B24-6F95-439C-9945-D5789A998077}" destId="{153A0D47-ECB7-4BE9-B98D-DC133DA9E79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1F3BD-CDF0-4644-9FF9-5F7280B6CA0A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6828F6A-1476-451E-B255-71EA14E3C8D7}">
      <dgm:prSet phldrT="[Text]" custT="1"/>
      <dgm:spPr/>
      <dgm:t>
        <a:bodyPr/>
        <a:lstStyle/>
        <a:p>
          <a:r>
            <a:rPr lang="en-US" sz="1700" dirty="0"/>
            <a:t>What </a:t>
          </a:r>
          <a:r>
            <a:rPr lang="en-US" sz="1600" b="1" u="sng" dirty="0"/>
            <a:t>Residents and Visitors </a:t>
          </a:r>
          <a:r>
            <a:rPr lang="en-US" sz="1700" dirty="0"/>
            <a:t>Can Do</a:t>
          </a:r>
        </a:p>
      </dgm:t>
    </dgm:pt>
    <dgm:pt modelId="{DF437460-605F-430F-B6E5-8F84A64CE30A}" type="parTrans" cxnId="{F9BDDD55-F634-4338-82EB-5B496103481E}">
      <dgm:prSet/>
      <dgm:spPr/>
      <dgm:t>
        <a:bodyPr/>
        <a:lstStyle/>
        <a:p>
          <a:endParaRPr lang="en-US"/>
        </a:p>
      </dgm:t>
    </dgm:pt>
    <dgm:pt modelId="{26BD976C-CEB9-49AC-9E83-D349FA8AC058}" type="sibTrans" cxnId="{F9BDDD55-F634-4338-82EB-5B496103481E}">
      <dgm:prSet/>
      <dgm:spPr/>
      <dgm:t>
        <a:bodyPr/>
        <a:lstStyle/>
        <a:p>
          <a:endParaRPr lang="en-US"/>
        </a:p>
      </dgm:t>
    </dgm:pt>
    <dgm:pt modelId="{906FF229-5E30-4841-BD36-66D8DAD47AD4}">
      <dgm:prSet phldrT="[Text]"/>
      <dgm:spPr/>
      <dgm:t>
        <a:bodyPr/>
        <a:lstStyle/>
        <a:p>
          <a:r>
            <a:rPr lang="en-US" dirty="0"/>
            <a:t>Stay Up to Date with COVID-19 Vaccines</a:t>
          </a:r>
        </a:p>
      </dgm:t>
    </dgm:pt>
    <dgm:pt modelId="{8E61448B-D430-4EFC-8B1A-214A19BBAF03}" type="parTrans" cxnId="{C34ABCF7-C3F3-4149-90B6-AEE88345AB9C}">
      <dgm:prSet/>
      <dgm:spPr/>
      <dgm:t>
        <a:bodyPr/>
        <a:lstStyle/>
        <a:p>
          <a:endParaRPr lang="en-US"/>
        </a:p>
      </dgm:t>
    </dgm:pt>
    <dgm:pt modelId="{5D5837F0-1E50-46DD-B8D5-8364EEC0166F}" type="sibTrans" cxnId="{C34ABCF7-C3F3-4149-90B6-AEE88345AB9C}">
      <dgm:prSet/>
      <dgm:spPr/>
      <dgm:t>
        <a:bodyPr/>
        <a:lstStyle/>
        <a:p>
          <a:endParaRPr lang="en-US"/>
        </a:p>
      </dgm:t>
    </dgm:pt>
    <dgm:pt modelId="{9AE0B617-A608-4955-B719-A0FD47BB0903}">
      <dgm:prSet phldrT="[Text]"/>
      <dgm:spPr/>
      <dgm:t>
        <a:bodyPr/>
        <a:lstStyle/>
        <a:p>
          <a:r>
            <a:rPr lang="en-US" dirty="0"/>
            <a:t>Wash Hands Often</a:t>
          </a:r>
        </a:p>
      </dgm:t>
    </dgm:pt>
    <dgm:pt modelId="{E2E8F8EC-B50E-4DB5-8E74-C4C9734ED031}" type="parTrans" cxnId="{11AB9922-BD15-4421-A851-3B7F204C8767}">
      <dgm:prSet/>
      <dgm:spPr/>
      <dgm:t>
        <a:bodyPr/>
        <a:lstStyle/>
        <a:p>
          <a:endParaRPr lang="en-US"/>
        </a:p>
      </dgm:t>
    </dgm:pt>
    <dgm:pt modelId="{3561F33F-E946-48F6-83E5-2DA340C5218F}" type="sibTrans" cxnId="{11AB9922-BD15-4421-A851-3B7F204C8767}">
      <dgm:prSet/>
      <dgm:spPr/>
      <dgm:t>
        <a:bodyPr/>
        <a:lstStyle/>
        <a:p>
          <a:endParaRPr lang="en-US"/>
        </a:p>
      </dgm:t>
    </dgm:pt>
    <dgm:pt modelId="{41B75CAC-57FD-49BA-BD9B-6465F398EC26}">
      <dgm:prSet phldrT="[Text]"/>
      <dgm:spPr/>
      <dgm:t>
        <a:bodyPr/>
        <a:lstStyle/>
        <a:p>
          <a:r>
            <a:rPr lang="en-US" dirty="0"/>
            <a:t>Clean High Touch Surfaces</a:t>
          </a:r>
        </a:p>
      </dgm:t>
    </dgm:pt>
    <dgm:pt modelId="{1FFF27C7-DF2E-4074-9B20-F97A41603D50}" type="parTrans" cxnId="{37C115D7-7AC3-4AE7-A638-BF3E489F65D0}">
      <dgm:prSet/>
      <dgm:spPr/>
      <dgm:t>
        <a:bodyPr/>
        <a:lstStyle/>
        <a:p>
          <a:endParaRPr lang="en-US"/>
        </a:p>
      </dgm:t>
    </dgm:pt>
    <dgm:pt modelId="{B960F9E8-6C0E-426E-816E-E6B42C5FFE03}" type="sibTrans" cxnId="{37C115D7-7AC3-4AE7-A638-BF3E489F65D0}">
      <dgm:prSet/>
      <dgm:spPr/>
      <dgm:t>
        <a:bodyPr/>
        <a:lstStyle/>
        <a:p>
          <a:endParaRPr lang="en-US"/>
        </a:p>
      </dgm:t>
    </dgm:pt>
    <dgm:pt modelId="{4A9DF1B0-5BD1-490C-85E7-2BDC94B9D7A6}">
      <dgm:prSet phldrT="[Text]"/>
      <dgm:spPr/>
      <dgm:t>
        <a:bodyPr/>
        <a:lstStyle/>
        <a:p>
          <a:r>
            <a:rPr lang="en-US" dirty="0"/>
            <a:t>Wear A Mask With High Community Levels of COVID-19</a:t>
          </a:r>
        </a:p>
      </dgm:t>
    </dgm:pt>
    <dgm:pt modelId="{FD0527C3-F82C-4061-85A9-C0D31FD3784A}" type="parTrans" cxnId="{0FDF7F69-142E-4EAA-B75C-EAEC61F4992D}">
      <dgm:prSet/>
      <dgm:spPr/>
      <dgm:t>
        <a:bodyPr/>
        <a:lstStyle/>
        <a:p>
          <a:endParaRPr lang="en-US"/>
        </a:p>
      </dgm:t>
    </dgm:pt>
    <dgm:pt modelId="{B4C88202-3C01-434B-B897-98533D32CCA1}" type="sibTrans" cxnId="{0FDF7F69-142E-4EAA-B75C-EAEC61F4992D}">
      <dgm:prSet/>
      <dgm:spPr/>
      <dgm:t>
        <a:bodyPr/>
        <a:lstStyle/>
        <a:p>
          <a:endParaRPr lang="en-US"/>
        </a:p>
      </dgm:t>
    </dgm:pt>
    <dgm:pt modelId="{50744D13-AE9F-48DE-B2E7-EF8517A38597}">
      <dgm:prSet/>
      <dgm:spPr/>
      <dgm:t>
        <a:bodyPr/>
        <a:lstStyle/>
        <a:p>
          <a:r>
            <a:rPr lang="en-US"/>
            <a:t>Ensure Regular Care and Medical Services Continue</a:t>
          </a:r>
          <a:endParaRPr lang="en-US" dirty="0"/>
        </a:p>
      </dgm:t>
    </dgm:pt>
    <dgm:pt modelId="{018FC97C-F389-4855-9554-F5B594A99A47}" type="parTrans" cxnId="{FFADE046-20FE-402C-8262-69911DF52FAE}">
      <dgm:prSet/>
      <dgm:spPr/>
      <dgm:t>
        <a:bodyPr/>
        <a:lstStyle/>
        <a:p>
          <a:endParaRPr lang="en-US"/>
        </a:p>
      </dgm:t>
    </dgm:pt>
    <dgm:pt modelId="{6AA41B45-66CE-4E3D-AFF8-DD3DD22146CB}" type="sibTrans" cxnId="{FFADE046-20FE-402C-8262-69911DF52FAE}">
      <dgm:prSet/>
      <dgm:spPr/>
      <dgm:t>
        <a:bodyPr/>
        <a:lstStyle/>
        <a:p>
          <a:endParaRPr lang="en-US"/>
        </a:p>
      </dgm:t>
    </dgm:pt>
    <dgm:pt modelId="{56EE5DC4-034C-4587-BA5B-D7C1717777D8}" type="pres">
      <dgm:prSet presAssocID="{A501F3BD-CDF0-4644-9FF9-5F7280B6CA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D93B1F-6B92-4FFF-B4D2-8B664D2EE696}" type="pres">
      <dgm:prSet presAssocID="{36828F6A-1476-451E-B255-71EA14E3C8D7}" presName="centerShape" presStyleLbl="node0" presStyleIdx="0" presStyleCnt="1"/>
      <dgm:spPr/>
    </dgm:pt>
    <dgm:pt modelId="{6249FE09-A697-460C-B26F-895D74C3DC06}" type="pres">
      <dgm:prSet presAssocID="{8E61448B-D430-4EFC-8B1A-214A19BBAF03}" presName="parTrans" presStyleLbl="sibTrans2D1" presStyleIdx="0" presStyleCnt="5"/>
      <dgm:spPr/>
    </dgm:pt>
    <dgm:pt modelId="{B135CB9F-9DDF-4861-B1A8-6B2883252C86}" type="pres">
      <dgm:prSet presAssocID="{8E61448B-D430-4EFC-8B1A-214A19BBAF03}" presName="connectorText" presStyleLbl="sibTrans2D1" presStyleIdx="0" presStyleCnt="5"/>
      <dgm:spPr/>
    </dgm:pt>
    <dgm:pt modelId="{A3010EF7-B1C3-4293-9025-0D7DB74EE4B5}" type="pres">
      <dgm:prSet presAssocID="{906FF229-5E30-4841-BD36-66D8DAD47AD4}" presName="node" presStyleLbl="node1" presStyleIdx="0" presStyleCnt="5">
        <dgm:presLayoutVars>
          <dgm:bulletEnabled val="1"/>
        </dgm:presLayoutVars>
      </dgm:prSet>
      <dgm:spPr/>
    </dgm:pt>
    <dgm:pt modelId="{F9B48A59-81B2-40EF-99CF-A86BFC7E36C7}" type="pres">
      <dgm:prSet presAssocID="{E2E8F8EC-B50E-4DB5-8E74-C4C9734ED031}" presName="parTrans" presStyleLbl="sibTrans2D1" presStyleIdx="1" presStyleCnt="5"/>
      <dgm:spPr/>
    </dgm:pt>
    <dgm:pt modelId="{A3515415-D933-4AB5-8BC8-32C74D006C4E}" type="pres">
      <dgm:prSet presAssocID="{E2E8F8EC-B50E-4DB5-8E74-C4C9734ED031}" presName="connectorText" presStyleLbl="sibTrans2D1" presStyleIdx="1" presStyleCnt="5"/>
      <dgm:spPr/>
    </dgm:pt>
    <dgm:pt modelId="{52CC252D-E5B8-4668-80D8-B1438BF9ED8D}" type="pres">
      <dgm:prSet presAssocID="{9AE0B617-A608-4955-B719-A0FD47BB0903}" presName="node" presStyleLbl="node1" presStyleIdx="1" presStyleCnt="5">
        <dgm:presLayoutVars>
          <dgm:bulletEnabled val="1"/>
        </dgm:presLayoutVars>
      </dgm:prSet>
      <dgm:spPr/>
    </dgm:pt>
    <dgm:pt modelId="{3C1E480A-D8EF-476E-8DDB-3C4F191EF74A}" type="pres">
      <dgm:prSet presAssocID="{1FFF27C7-DF2E-4074-9B20-F97A41603D50}" presName="parTrans" presStyleLbl="sibTrans2D1" presStyleIdx="2" presStyleCnt="5"/>
      <dgm:spPr/>
    </dgm:pt>
    <dgm:pt modelId="{A011AD48-41E8-494E-B103-D395DAD4BD91}" type="pres">
      <dgm:prSet presAssocID="{1FFF27C7-DF2E-4074-9B20-F97A41603D50}" presName="connectorText" presStyleLbl="sibTrans2D1" presStyleIdx="2" presStyleCnt="5"/>
      <dgm:spPr/>
    </dgm:pt>
    <dgm:pt modelId="{8E9A4380-D090-423C-9A2A-C521538FA9D0}" type="pres">
      <dgm:prSet presAssocID="{41B75CAC-57FD-49BA-BD9B-6465F398EC26}" presName="node" presStyleLbl="node1" presStyleIdx="2" presStyleCnt="5">
        <dgm:presLayoutVars>
          <dgm:bulletEnabled val="1"/>
        </dgm:presLayoutVars>
      </dgm:prSet>
      <dgm:spPr/>
    </dgm:pt>
    <dgm:pt modelId="{EDDBC179-49ED-4F84-A8BF-182FF44BBD6C}" type="pres">
      <dgm:prSet presAssocID="{018FC97C-F389-4855-9554-F5B594A99A47}" presName="parTrans" presStyleLbl="sibTrans2D1" presStyleIdx="3" presStyleCnt="5"/>
      <dgm:spPr/>
    </dgm:pt>
    <dgm:pt modelId="{55F7E69D-736E-47F8-B51A-37B6E587686A}" type="pres">
      <dgm:prSet presAssocID="{018FC97C-F389-4855-9554-F5B594A99A47}" presName="connectorText" presStyleLbl="sibTrans2D1" presStyleIdx="3" presStyleCnt="5"/>
      <dgm:spPr/>
    </dgm:pt>
    <dgm:pt modelId="{B4635145-9F0F-4886-84C8-9F7B3540ADD1}" type="pres">
      <dgm:prSet presAssocID="{50744D13-AE9F-48DE-B2E7-EF8517A38597}" presName="node" presStyleLbl="node1" presStyleIdx="3" presStyleCnt="5">
        <dgm:presLayoutVars>
          <dgm:bulletEnabled val="1"/>
        </dgm:presLayoutVars>
      </dgm:prSet>
      <dgm:spPr/>
    </dgm:pt>
    <dgm:pt modelId="{11A39740-8FE7-4524-828F-C5DBBA4CAE82}" type="pres">
      <dgm:prSet presAssocID="{FD0527C3-F82C-4061-85A9-C0D31FD3784A}" presName="parTrans" presStyleLbl="sibTrans2D1" presStyleIdx="4" presStyleCnt="5"/>
      <dgm:spPr/>
    </dgm:pt>
    <dgm:pt modelId="{E2A8C373-DA5E-45F5-8F58-AAA58BF84FCA}" type="pres">
      <dgm:prSet presAssocID="{FD0527C3-F82C-4061-85A9-C0D31FD3784A}" presName="connectorText" presStyleLbl="sibTrans2D1" presStyleIdx="4" presStyleCnt="5"/>
      <dgm:spPr/>
    </dgm:pt>
    <dgm:pt modelId="{BB135F6B-BCCB-4039-A560-C554FC76CB87}" type="pres">
      <dgm:prSet presAssocID="{4A9DF1B0-5BD1-490C-85E7-2BDC94B9D7A6}" presName="node" presStyleLbl="node1" presStyleIdx="4" presStyleCnt="5">
        <dgm:presLayoutVars>
          <dgm:bulletEnabled val="1"/>
        </dgm:presLayoutVars>
      </dgm:prSet>
      <dgm:spPr/>
    </dgm:pt>
  </dgm:ptLst>
  <dgm:cxnLst>
    <dgm:cxn modelId="{E97F2900-CBB7-4F20-9B7F-90312BE939B4}" type="presOf" srcId="{36828F6A-1476-451E-B255-71EA14E3C8D7}" destId="{C0D93B1F-6B92-4FFF-B4D2-8B664D2EE696}" srcOrd="0" destOrd="0" presId="urn:microsoft.com/office/officeart/2005/8/layout/radial5"/>
    <dgm:cxn modelId="{16933A20-CC4C-4AD0-8898-80E2A4074999}" type="presOf" srcId="{41B75CAC-57FD-49BA-BD9B-6465F398EC26}" destId="{8E9A4380-D090-423C-9A2A-C521538FA9D0}" srcOrd="0" destOrd="0" presId="urn:microsoft.com/office/officeart/2005/8/layout/radial5"/>
    <dgm:cxn modelId="{11AB9922-BD15-4421-A851-3B7F204C8767}" srcId="{36828F6A-1476-451E-B255-71EA14E3C8D7}" destId="{9AE0B617-A608-4955-B719-A0FD47BB0903}" srcOrd="1" destOrd="0" parTransId="{E2E8F8EC-B50E-4DB5-8E74-C4C9734ED031}" sibTransId="{3561F33F-E946-48F6-83E5-2DA340C5218F}"/>
    <dgm:cxn modelId="{FA972131-6E74-474C-B1EA-2034550655FD}" type="presOf" srcId="{4A9DF1B0-5BD1-490C-85E7-2BDC94B9D7A6}" destId="{BB135F6B-BCCB-4039-A560-C554FC76CB87}" srcOrd="0" destOrd="0" presId="urn:microsoft.com/office/officeart/2005/8/layout/radial5"/>
    <dgm:cxn modelId="{237E8633-FC01-484F-9CA4-2E666CB351B3}" type="presOf" srcId="{018FC97C-F389-4855-9554-F5B594A99A47}" destId="{55F7E69D-736E-47F8-B51A-37B6E587686A}" srcOrd="1" destOrd="0" presId="urn:microsoft.com/office/officeart/2005/8/layout/radial5"/>
    <dgm:cxn modelId="{46AFB443-2D49-4F8B-A49B-65FEA218F111}" type="presOf" srcId="{E2E8F8EC-B50E-4DB5-8E74-C4C9734ED031}" destId="{F9B48A59-81B2-40EF-99CF-A86BFC7E36C7}" srcOrd="0" destOrd="0" presId="urn:microsoft.com/office/officeart/2005/8/layout/radial5"/>
    <dgm:cxn modelId="{FFADE046-20FE-402C-8262-69911DF52FAE}" srcId="{36828F6A-1476-451E-B255-71EA14E3C8D7}" destId="{50744D13-AE9F-48DE-B2E7-EF8517A38597}" srcOrd="3" destOrd="0" parTransId="{018FC97C-F389-4855-9554-F5B594A99A47}" sibTransId="{6AA41B45-66CE-4E3D-AFF8-DD3DD22146CB}"/>
    <dgm:cxn modelId="{0FDF7F69-142E-4EAA-B75C-EAEC61F4992D}" srcId="{36828F6A-1476-451E-B255-71EA14E3C8D7}" destId="{4A9DF1B0-5BD1-490C-85E7-2BDC94B9D7A6}" srcOrd="4" destOrd="0" parTransId="{FD0527C3-F82C-4061-85A9-C0D31FD3784A}" sibTransId="{B4C88202-3C01-434B-B897-98533D32CCA1}"/>
    <dgm:cxn modelId="{DB5E5E4A-59CA-422A-B345-B76BF26244AF}" type="presOf" srcId="{8E61448B-D430-4EFC-8B1A-214A19BBAF03}" destId="{B135CB9F-9DDF-4861-B1A8-6B2883252C86}" srcOrd="1" destOrd="0" presId="urn:microsoft.com/office/officeart/2005/8/layout/radial5"/>
    <dgm:cxn modelId="{7D70EA50-E2D9-4B23-9F7A-559AE43A5096}" type="presOf" srcId="{E2E8F8EC-B50E-4DB5-8E74-C4C9734ED031}" destId="{A3515415-D933-4AB5-8BC8-32C74D006C4E}" srcOrd="1" destOrd="0" presId="urn:microsoft.com/office/officeart/2005/8/layout/radial5"/>
    <dgm:cxn modelId="{F9BDDD55-F634-4338-82EB-5B496103481E}" srcId="{A501F3BD-CDF0-4644-9FF9-5F7280B6CA0A}" destId="{36828F6A-1476-451E-B255-71EA14E3C8D7}" srcOrd="0" destOrd="0" parTransId="{DF437460-605F-430F-B6E5-8F84A64CE30A}" sibTransId="{26BD976C-CEB9-49AC-9E83-D349FA8AC058}"/>
    <dgm:cxn modelId="{30844A83-8494-41F8-A428-58F3614ABF0C}" type="presOf" srcId="{1FFF27C7-DF2E-4074-9B20-F97A41603D50}" destId="{A011AD48-41E8-494E-B103-D395DAD4BD91}" srcOrd="1" destOrd="0" presId="urn:microsoft.com/office/officeart/2005/8/layout/radial5"/>
    <dgm:cxn modelId="{71D0C88F-12D2-4E69-812D-E575ED61CEB1}" type="presOf" srcId="{FD0527C3-F82C-4061-85A9-C0D31FD3784A}" destId="{E2A8C373-DA5E-45F5-8F58-AAA58BF84FCA}" srcOrd="1" destOrd="0" presId="urn:microsoft.com/office/officeart/2005/8/layout/radial5"/>
    <dgm:cxn modelId="{A9D2D796-50E0-4154-8F36-3A21C9847745}" type="presOf" srcId="{9AE0B617-A608-4955-B719-A0FD47BB0903}" destId="{52CC252D-E5B8-4668-80D8-B1438BF9ED8D}" srcOrd="0" destOrd="0" presId="urn:microsoft.com/office/officeart/2005/8/layout/radial5"/>
    <dgm:cxn modelId="{BDE1F698-4F90-41F3-BEB9-B29A65CAD239}" type="presOf" srcId="{906FF229-5E30-4841-BD36-66D8DAD47AD4}" destId="{A3010EF7-B1C3-4293-9025-0D7DB74EE4B5}" srcOrd="0" destOrd="0" presId="urn:microsoft.com/office/officeart/2005/8/layout/radial5"/>
    <dgm:cxn modelId="{05BA00A3-CF6F-45C4-BE4D-2EF47B596C14}" type="presOf" srcId="{8E61448B-D430-4EFC-8B1A-214A19BBAF03}" destId="{6249FE09-A697-460C-B26F-895D74C3DC06}" srcOrd="0" destOrd="0" presId="urn:microsoft.com/office/officeart/2005/8/layout/radial5"/>
    <dgm:cxn modelId="{74577FA7-5024-498B-93B0-4E27F4314457}" type="presOf" srcId="{1FFF27C7-DF2E-4074-9B20-F97A41603D50}" destId="{3C1E480A-D8EF-476E-8DDB-3C4F191EF74A}" srcOrd="0" destOrd="0" presId="urn:microsoft.com/office/officeart/2005/8/layout/radial5"/>
    <dgm:cxn modelId="{017198AA-F22C-4FC7-A28E-BFD2E1C30225}" type="presOf" srcId="{A501F3BD-CDF0-4644-9FF9-5F7280B6CA0A}" destId="{56EE5DC4-034C-4587-BA5B-D7C1717777D8}" srcOrd="0" destOrd="0" presId="urn:microsoft.com/office/officeart/2005/8/layout/radial5"/>
    <dgm:cxn modelId="{03A255BA-D14F-4CFE-8C37-147D50291F4C}" type="presOf" srcId="{50744D13-AE9F-48DE-B2E7-EF8517A38597}" destId="{B4635145-9F0F-4886-84C8-9F7B3540ADD1}" srcOrd="0" destOrd="0" presId="urn:microsoft.com/office/officeart/2005/8/layout/radial5"/>
    <dgm:cxn modelId="{37C115D7-7AC3-4AE7-A638-BF3E489F65D0}" srcId="{36828F6A-1476-451E-B255-71EA14E3C8D7}" destId="{41B75CAC-57FD-49BA-BD9B-6465F398EC26}" srcOrd="2" destOrd="0" parTransId="{1FFF27C7-DF2E-4074-9B20-F97A41603D50}" sibTransId="{B960F9E8-6C0E-426E-816E-E6B42C5FFE03}"/>
    <dgm:cxn modelId="{56075AE1-129B-4714-B726-2D6F2858A1FB}" type="presOf" srcId="{FD0527C3-F82C-4061-85A9-C0D31FD3784A}" destId="{11A39740-8FE7-4524-828F-C5DBBA4CAE82}" srcOrd="0" destOrd="0" presId="urn:microsoft.com/office/officeart/2005/8/layout/radial5"/>
    <dgm:cxn modelId="{C34ABCF7-C3F3-4149-90B6-AEE88345AB9C}" srcId="{36828F6A-1476-451E-B255-71EA14E3C8D7}" destId="{906FF229-5E30-4841-BD36-66D8DAD47AD4}" srcOrd="0" destOrd="0" parTransId="{8E61448B-D430-4EFC-8B1A-214A19BBAF03}" sibTransId="{5D5837F0-1E50-46DD-B8D5-8364EEC0166F}"/>
    <dgm:cxn modelId="{72335BF8-64E8-4AB2-B7FD-1C52DA881BAE}" type="presOf" srcId="{018FC97C-F389-4855-9554-F5B594A99A47}" destId="{EDDBC179-49ED-4F84-A8BF-182FF44BBD6C}" srcOrd="0" destOrd="0" presId="urn:microsoft.com/office/officeart/2005/8/layout/radial5"/>
    <dgm:cxn modelId="{3B51333A-1A1F-4CB1-AB59-61F4BFFF5A18}" type="presParOf" srcId="{56EE5DC4-034C-4587-BA5B-D7C1717777D8}" destId="{C0D93B1F-6B92-4FFF-B4D2-8B664D2EE696}" srcOrd="0" destOrd="0" presId="urn:microsoft.com/office/officeart/2005/8/layout/radial5"/>
    <dgm:cxn modelId="{A58EAEF2-EFD7-4622-A0F8-B1B9618010BD}" type="presParOf" srcId="{56EE5DC4-034C-4587-BA5B-D7C1717777D8}" destId="{6249FE09-A697-460C-B26F-895D74C3DC06}" srcOrd="1" destOrd="0" presId="urn:microsoft.com/office/officeart/2005/8/layout/radial5"/>
    <dgm:cxn modelId="{2E3E87B8-C040-4276-9EBA-482E51DBD4DE}" type="presParOf" srcId="{6249FE09-A697-460C-B26F-895D74C3DC06}" destId="{B135CB9F-9DDF-4861-B1A8-6B2883252C86}" srcOrd="0" destOrd="0" presId="urn:microsoft.com/office/officeart/2005/8/layout/radial5"/>
    <dgm:cxn modelId="{7AA27AEE-BA2B-44D3-8960-43C533FBF81B}" type="presParOf" srcId="{56EE5DC4-034C-4587-BA5B-D7C1717777D8}" destId="{A3010EF7-B1C3-4293-9025-0D7DB74EE4B5}" srcOrd="2" destOrd="0" presId="urn:microsoft.com/office/officeart/2005/8/layout/radial5"/>
    <dgm:cxn modelId="{70D9BA48-9945-4DB4-A2F7-3483E2B72377}" type="presParOf" srcId="{56EE5DC4-034C-4587-BA5B-D7C1717777D8}" destId="{F9B48A59-81B2-40EF-99CF-A86BFC7E36C7}" srcOrd="3" destOrd="0" presId="urn:microsoft.com/office/officeart/2005/8/layout/radial5"/>
    <dgm:cxn modelId="{4F221ACC-2722-4B0A-BA14-01CDD159585F}" type="presParOf" srcId="{F9B48A59-81B2-40EF-99CF-A86BFC7E36C7}" destId="{A3515415-D933-4AB5-8BC8-32C74D006C4E}" srcOrd="0" destOrd="0" presId="urn:microsoft.com/office/officeart/2005/8/layout/radial5"/>
    <dgm:cxn modelId="{113A8088-5807-4231-B9B5-9A4DF6959340}" type="presParOf" srcId="{56EE5DC4-034C-4587-BA5B-D7C1717777D8}" destId="{52CC252D-E5B8-4668-80D8-B1438BF9ED8D}" srcOrd="4" destOrd="0" presId="urn:microsoft.com/office/officeart/2005/8/layout/radial5"/>
    <dgm:cxn modelId="{9F6D8B23-C7F8-4046-9AA3-B0307C3AAE4F}" type="presParOf" srcId="{56EE5DC4-034C-4587-BA5B-D7C1717777D8}" destId="{3C1E480A-D8EF-476E-8DDB-3C4F191EF74A}" srcOrd="5" destOrd="0" presId="urn:microsoft.com/office/officeart/2005/8/layout/radial5"/>
    <dgm:cxn modelId="{08CA93B8-ACF3-451C-A932-25F50BD071F1}" type="presParOf" srcId="{3C1E480A-D8EF-476E-8DDB-3C4F191EF74A}" destId="{A011AD48-41E8-494E-B103-D395DAD4BD91}" srcOrd="0" destOrd="0" presId="urn:microsoft.com/office/officeart/2005/8/layout/radial5"/>
    <dgm:cxn modelId="{77CD510F-B407-48B3-8500-3F16EBC53E86}" type="presParOf" srcId="{56EE5DC4-034C-4587-BA5B-D7C1717777D8}" destId="{8E9A4380-D090-423C-9A2A-C521538FA9D0}" srcOrd="6" destOrd="0" presId="urn:microsoft.com/office/officeart/2005/8/layout/radial5"/>
    <dgm:cxn modelId="{C4073229-981B-4E90-A24F-55020875CC47}" type="presParOf" srcId="{56EE5DC4-034C-4587-BA5B-D7C1717777D8}" destId="{EDDBC179-49ED-4F84-A8BF-182FF44BBD6C}" srcOrd="7" destOrd="0" presId="urn:microsoft.com/office/officeart/2005/8/layout/radial5"/>
    <dgm:cxn modelId="{C5AF9638-E4D1-4AD7-B331-1A7A1E2835A9}" type="presParOf" srcId="{EDDBC179-49ED-4F84-A8BF-182FF44BBD6C}" destId="{55F7E69D-736E-47F8-B51A-37B6E587686A}" srcOrd="0" destOrd="0" presId="urn:microsoft.com/office/officeart/2005/8/layout/radial5"/>
    <dgm:cxn modelId="{546540A5-25A1-49AC-9845-6907B622AB82}" type="presParOf" srcId="{56EE5DC4-034C-4587-BA5B-D7C1717777D8}" destId="{B4635145-9F0F-4886-84C8-9F7B3540ADD1}" srcOrd="8" destOrd="0" presId="urn:microsoft.com/office/officeart/2005/8/layout/radial5"/>
    <dgm:cxn modelId="{206F6F36-EC01-402C-B565-BC3FC03106E1}" type="presParOf" srcId="{56EE5DC4-034C-4587-BA5B-D7C1717777D8}" destId="{11A39740-8FE7-4524-828F-C5DBBA4CAE82}" srcOrd="9" destOrd="0" presId="urn:microsoft.com/office/officeart/2005/8/layout/radial5"/>
    <dgm:cxn modelId="{11090E7D-1A53-4CE6-A55A-3DCB18DB5E31}" type="presParOf" srcId="{11A39740-8FE7-4524-828F-C5DBBA4CAE82}" destId="{E2A8C373-DA5E-45F5-8F58-AAA58BF84FCA}" srcOrd="0" destOrd="0" presId="urn:microsoft.com/office/officeart/2005/8/layout/radial5"/>
    <dgm:cxn modelId="{25E3DABB-32E5-4D9E-9F96-0FFC0F9ADDA6}" type="presParOf" srcId="{56EE5DC4-034C-4587-BA5B-D7C1717777D8}" destId="{BB135F6B-BCCB-4039-A560-C554FC76CB8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01F3BD-CDF0-4644-9FF9-5F7280B6CA0A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6828F6A-1476-451E-B255-71EA14E3C8D7}">
      <dgm:prSet phldrT="[Text]"/>
      <dgm:spPr/>
      <dgm:t>
        <a:bodyPr/>
        <a:lstStyle/>
        <a:p>
          <a:r>
            <a:rPr lang="en-US" dirty="0"/>
            <a:t>What </a:t>
          </a:r>
          <a:r>
            <a:rPr lang="en-US" b="1" u="sng" dirty="0"/>
            <a:t>ALCs </a:t>
          </a:r>
          <a:r>
            <a:rPr lang="en-US" dirty="0"/>
            <a:t>Can Do</a:t>
          </a:r>
        </a:p>
      </dgm:t>
    </dgm:pt>
    <dgm:pt modelId="{DF437460-605F-430F-B6E5-8F84A64CE30A}" type="parTrans" cxnId="{F9BDDD55-F634-4338-82EB-5B496103481E}">
      <dgm:prSet/>
      <dgm:spPr/>
      <dgm:t>
        <a:bodyPr/>
        <a:lstStyle/>
        <a:p>
          <a:endParaRPr lang="en-US"/>
        </a:p>
      </dgm:t>
    </dgm:pt>
    <dgm:pt modelId="{26BD976C-CEB9-49AC-9E83-D349FA8AC058}" type="sibTrans" cxnId="{F9BDDD55-F634-4338-82EB-5B496103481E}">
      <dgm:prSet/>
      <dgm:spPr/>
      <dgm:t>
        <a:bodyPr/>
        <a:lstStyle/>
        <a:p>
          <a:endParaRPr lang="en-US"/>
        </a:p>
      </dgm:t>
    </dgm:pt>
    <dgm:pt modelId="{906FF229-5E30-4841-BD36-66D8DAD47AD4}">
      <dgm:prSet phldrT="[Text]"/>
      <dgm:spPr/>
      <dgm:t>
        <a:bodyPr/>
        <a:lstStyle/>
        <a:p>
          <a:r>
            <a:rPr lang="en-US" dirty="0"/>
            <a:t>Stay Up to Date with COVID-19 Vaccines</a:t>
          </a:r>
        </a:p>
      </dgm:t>
    </dgm:pt>
    <dgm:pt modelId="{8E61448B-D430-4EFC-8B1A-214A19BBAF03}" type="parTrans" cxnId="{C34ABCF7-C3F3-4149-90B6-AEE88345AB9C}">
      <dgm:prSet/>
      <dgm:spPr/>
      <dgm:t>
        <a:bodyPr/>
        <a:lstStyle/>
        <a:p>
          <a:endParaRPr lang="en-US"/>
        </a:p>
      </dgm:t>
    </dgm:pt>
    <dgm:pt modelId="{5D5837F0-1E50-46DD-B8D5-8364EEC0166F}" type="sibTrans" cxnId="{C34ABCF7-C3F3-4149-90B6-AEE88345AB9C}">
      <dgm:prSet/>
      <dgm:spPr/>
      <dgm:t>
        <a:bodyPr/>
        <a:lstStyle/>
        <a:p>
          <a:endParaRPr lang="en-US"/>
        </a:p>
      </dgm:t>
    </dgm:pt>
    <dgm:pt modelId="{9AE0B617-A608-4955-B719-A0FD47BB0903}">
      <dgm:prSet phldrT="[Text]"/>
      <dgm:spPr/>
      <dgm:t>
        <a:bodyPr/>
        <a:lstStyle/>
        <a:p>
          <a:r>
            <a:rPr lang="en-US" dirty="0"/>
            <a:t>Wash Hands Often</a:t>
          </a:r>
        </a:p>
      </dgm:t>
    </dgm:pt>
    <dgm:pt modelId="{E2E8F8EC-B50E-4DB5-8E74-C4C9734ED031}" type="parTrans" cxnId="{11AB9922-BD15-4421-A851-3B7F204C8767}">
      <dgm:prSet/>
      <dgm:spPr/>
      <dgm:t>
        <a:bodyPr/>
        <a:lstStyle/>
        <a:p>
          <a:endParaRPr lang="en-US"/>
        </a:p>
      </dgm:t>
    </dgm:pt>
    <dgm:pt modelId="{3561F33F-E946-48F6-83E5-2DA340C5218F}" type="sibTrans" cxnId="{11AB9922-BD15-4421-A851-3B7F204C8767}">
      <dgm:prSet/>
      <dgm:spPr/>
      <dgm:t>
        <a:bodyPr/>
        <a:lstStyle/>
        <a:p>
          <a:endParaRPr lang="en-US"/>
        </a:p>
      </dgm:t>
    </dgm:pt>
    <dgm:pt modelId="{41B75CAC-57FD-49BA-BD9B-6465F398EC26}">
      <dgm:prSet phldrT="[Text]"/>
      <dgm:spPr/>
      <dgm:t>
        <a:bodyPr/>
        <a:lstStyle/>
        <a:p>
          <a:r>
            <a:rPr lang="en-US" dirty="0"/>
            <a:t>Clean High Touch Surfaces</a:t>
          </a:r>
        </a:p>
      </dgm:t>
    </dgm:pt>
    <dgm:pt modelId="{1FFF27C7-DF2E-4074-9B20-F97A41603D50}" type="parTrans" cxnId="{37C115D7-7AC3-4AE7-A638-BF3E489F65D0}">
      <dgm:prSet/>
      <dgm:spPr/>
      <dgm:t>
        <a:bodyPr/>
        <a:lstStyle/>
        <a:p>
          <a:endParaRPr lang="en-US"/>
        </a:p>
      </dgm:t>
    </dgm:pt>
    <dgm:pt modelId="{B960F9E8-6C0E-426E-816E-E6B42C5FFE03}" type="sibTrans" cxnId="{37C115D7-7AC3-4AE7-A638-BF3E489F65D0}">
      <dgm:prSet/>
      <dgm:spPr/>
      <dgm:t>
        <a:bodyPr/>
        <a:lstStyle/>
        <a:p>
          <a:endParaRPr lang="en-US"/>
        </a:p>
      </dgm:t>
    </dgm:pt>
    <dgm:pt modelId="{4A9DF1B0-5BD1-490C-85E7-2BDC94B9D7A6}">
      <dgm:prSet phldrT="[Text]"/>
      <dgm:spPr/>
      <dgm:t>
        <a:bodyPr/>
        <a:lstStyle/>
        <a:p>
          <a:r>
            <a:rPr lang="en-US" dirty="0"/>
            <a:t>Wear A Mask With High Community Levels of COVID-19</a:t>
          </a:r>
        </a:p>
      </dgm:t>
    </dgm:pt>
    <dgm:pt modelId="{FD0527C3-F82C-4061-85A9-C0D31FD3784A}" type="parTrans" cxnId="{0FDF7F69-142E-4EAA-B75C-EAEC61F4992D}">
      <dgm:prSet/>
      <dgm:spPr/>
      <dgm:t>
        <a:bodyPr/>
        <a:lstStyle/>
        <a:p>
          <a:endParaRPr lang="en-US"/>
        </a:p>
      </dgm:t>
    </dgm:pt>
    <dgm:pt modelId="{B4C88202-3C01-434B-B897-98533D32CCA1}" type="sibTrans" cxnId="{0FDF7F69-142E-4EAA-B75C-EAEC61F4992D}">
      <dgm:prSet/>
      <dgm:spPr/>
      <dgm:t>
        <a:bodyPr/>
        <a:lstStyle/>
        <a:p>
          <a:endParaRPr lang="en-US"/>
        </a:p>
      </dgm:t>
    </dgm:pt>
    <dgm:pt modelId="{50744D13-AE9F-48DE-B2E7-EF8517A38597}">
      <dgm:prSet/>
      <dgm:spPr/>
      <dgm:t>
        <a:bodyPr/>
        <a:lstStyle/>
        <a:p>
          <a:r>
            <a:rPr lang="en-US" dirty="0"/>
            <a:t>Develop and Implement COVID Mitigation Policies from </a:t>
          </a:r>
        </a:p>
      </dgm:t>
    </dgm:pt>
    <dgm:pt modelId="{018FC97C-F389-4855-9554-F5B594A99A47}" type="parTrans" cxnId="{FFADE046-20FE-402C-8262-69911DF52FAE}">
      <dgm:prSet/>
      <dgm:spPr/>
      <dgm:t>
        <a:bodyPr/>
        <a:lstStyle/>
        <a:p>
          <a:endParaRPr lang="en-US"/>
        </a:p>
      </dgm:t>
    </dgm:pt>
    <dgm:pt modelId="{6AA41B45-66CE-4E3D-AFF8-DD3DD22146CB}" type="sibTrans" cxnId="{FFADE046-20FE-402C-8262-69911DF52FAE}">
      <dgm:prSet/>
      <dgm:spPr/>
      <dgm:t>
        <a:bodyPr/>
        <a:lstStyle/>
        <a:p>
          <a:endParaRPr lang="en-US"/>
        </a:p>
      </dgm:t>
    </dgm:pt>
    <dgm:pt modelId="{331F5A3B-706D-499E-A0AF-7CDDE419FBC9}" type="pres">
      <dgm:prSet presAssocID="{A501F3BD-CDF0-4644-9FF9-5F7280B6CA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612254-7B61-4B9E-B5CB-7EA73358E035}" type="pres">
      <dgm:prSet presAssocID="{36828F6A-1476-451E-B255-71EA14E3C8D7}" presName="centerShape" presStyleLbl="node0" presStyleIdx="0" presStyleCnt="1"/>
      <dgm:spPr/>
    </dgm:pt>
    <dgm:pt modelId="{FC89962B-6207-4815-A501-9BF72BAD3EBB}" type="pres">
      <dgm:prSet presAssocID="{8E61448B-D430-4EFC-8B1A-214A19BBAF03}" presName="parTrans" presStyleLbl="sibTrans2D1" presStyleIdx="0" presStyleCnt="5"/>
      <dgm:spPr/>
    </dgm:pt>
    <dgm:pt modelId="{125F67EA-6FB9-4026-99F0-E22EA29C00E2}" type="pres">
      <dgm:prSet presAssocID="{8E61448B-D430-4EFC-8B1A-214A19BBAF03}" presName="connectorText" presStyleLbl="sibTrans2D1" presStyleIdx="0" presStyleCnt="5"/>
      <dgm:spPr/>
    </dgm:pt>
    <dgm:pt modelId="{D2C30D03-FFBA-457E-80F1-3570F13F05C5}" type="pres">
      <dgm:prSet presAssocID="{906FF229-5E30-4841-BD36-66D8DAD47AD4}" presName="node" presStyleLbl="node1" presStyleIdx="0" presStyleCnt="5">
        <dgm:presLayoutVars>
          <dgm:bulletEnabled val="1"/>
        </dgm:presLayoutVars>
      </dgm:prSet>
      <dgm:spPr/>
    </dgm:pt>
    <dgm:pt modelId="{9230FD3B-C260-4A54-BD18-F7E54C1789A1}" type="pres">
      <dgm:prSet presAssocID="{E2E8F8EC-B50E-4DB5-8E74-C4C9734ED031}" presName="parTrans" presStyleLbl="sibTrans2D1" presStyleIdx="1" presStyleCnt="5"/>
      <dgm:spPr/>
    </dgm:pt>
    <dgm:pt modelId="{BE1567F4-5CC8-412B-8A4A-28298961B437}" type="pres">
      <dgm:prSet presAssocID="{E2E8F8EC-B50E-4DB5-8E74-C4C9734ED031}" presName="connectorText" presStyleLbl="sibTrans2D1" presStyleIdx="1" presStyleCnt="5"/>
      <dgm:spPr/>
    </dgm:pt>
    <dgm:pt modelId="{10681B43-6FE1-4E04-B548-CFEA102DEB11}" type="pres">
      <dgm:prSet presAssocID="{9AE0B617-A608-4955-B719-A0FD47BB0903}" presName="node" presStyleLbl="node1" presStyleIdx="1" presStyleCnt="5">
        <dgm:presLayoutVars>
          <dgm:bulletEnabled val="1"/>
        </dgm:presLayoutVars>
      </dgm:prSet>
      <dgm:spPr/>
    </dgm:pt>
    <dgm:pt modelId="{002307F4-5276-40C8-A703-48E4B1607C11}" type="pres">
      <dgm:prSet presAssocID="{1FFF27C7-DF2E-4074-9B20-F97A41603D50}" presName="parTrans" presStyleLbl="sibTrans2D1" presStyleIdx="2" presStyleCnt="5"/>
      <dgm:spPr/>
    </dgm:pt>
    <dgm:pt modelId="{36AD6962-543A-476D-9802-0A0FECC29A5A}" type="pres">
      <dgm:prSet presAssocID="{1FFF27C7-DF2E-4074-9B20-F97A41603D50}" presName="connectorText" presStyleLbl="sibTrans2D1" presStyleIdx="2" presStyleCnt="5"/>
      <dgm:spPr/>
    </dgm:pt>
    <dgm:pt modelId="{B0D9E8C8-855D-422C-A044-AC19FBA205E5}" type="pres">
      <dgm:prSet presAssocID="{41B75CAC-57FD-49BA-BD9B-6465F398EC26}" presName="node" presStyleLbl="node1" presStyleIdx="2" presStyleCnt="5">
        <dgm:presLayoutVars>
          <dgm:bulletEnabled val="1"/>
        </dgm:presLayoutVars>
      </dgm:prSet>
      <dgm:spPr/>
    </dgm:pt>
    <dgm:pt modelId="{299DFB29-506B-4D2F-99F5-5D44B40FD16A}" type="pres">
      <dgm:prSet presAssocID="{018FC97C-F389-4855-9554-F5B594A99A47}" presName="parTrans" presStyleLbl="sibTrans2D1" presStyleIdx="3" presStyleCnt="5"/>
      <dgm:spPr/>
    </dgm:pt>
    <dgm:pt modelId="{AB5C06DD-9A0C-4B20-ABC7-2DEA2C6C544C}" type="pres">
      <dgm:prSet presAssocID="{018FC97C-F389-4855-9554-F5B594A99A47}" presName="connectorText" presStyleLbl="sibTrans2D1" presStyleIdx="3" presStyleCnt="5"/>
      <dgm:spPr/>
    </dgm:pt>
    <dgm:pt modelId="{08F5FDB0-F608-45AF-8960-732B492B1B3A}" type="pres">
      <dgm:prSet presAssocID="{50744D13-AE9F-48DE-B2E7-EF8517A38597}" presName="node" presStyleLbl="node1" presStyleIdx="3" presStyleCnt="5">
        <dgm:presLayoutVars>
          <dgm:bulletEnabled val="1"/>
        </dgm:presLayoutVars>
      </dgm:prSet>
      <dgm:spPr/>
    </dgm:pt>
    <dgm:pt modelId="{2185B3A1-FC31-4065-BFAE-8332EDF7FC04}" type="pres">
      <dgm:prSet presAssocID="{FD0527C3-F82C-4061-85A9-C0D31FD3784A}" presName="parTrans" presStyleLbl="sibTrans2D1" presStyleIdx="4" presStyleCnt="5"/>
      <dgm:spPr/>
    </dgm:pt>
    <dgm:pt modelId="{527B4E87-E314-4645-92AC-345CC28FFDC1}" type="pres">
      <dgm:prSet presAssocID="{FD0527C3-F82C-4061-85A9-C0D31FD3784A}" presName="connectorText" presStyleLbl="sibTrans2D1" presStyleIdx="4" presStyleCnt="5"/>
      <dgm:spPr/>
    </dgm:pt>
    <dgm:pt modelId="{D3234CC2-1820-4378-85F2-7D93840CB2DD}" type="pres">
      <dgm:prSet presAssocID="{4A9DF1B0-5BD1-490C-85E7-2BDC94B9D7A6}" presName="node" presStyleLbl="node1" presStyleIdx="4" presStyleCnt="5">
        <dgm:presLayoutVars>
          <dgm:bulletEnabled val="1"/>
        </dgm:presLayoutVars>
      </dgm:prSet>
      <dgm:spPr/>
    </dgm:pt>
  </dgm:ptLst>
  <dgm:cxnLst>
    <dgm:cxn modelId="{2B04CF10-CE31-43EB-82ED-EBA00B182130}" type="presOf" srcId="{36828F6A-1476-451E-B255-71EA14E3C8D7}" destId="{F0612254-7B61-4B9E-B5CB-7EA73358E035}" srcOrd="0" destOrd="0" presId="urn:microsoft.com/office/officeart/2005/8/layout/radial5"/>
    <dgm:cxn modelId="{11AB9922-BD15-4421-A851-3B7F204C8767}" srcId="{36828F6A-1476-451E-B255-71EA14E3C8D7}" destId="{9AE0B617-A608-4955-B719-A0FD47BB0903}" srcOrd="1" destOrd="0" parTransId="{E2E8F8EC-B50E-4DB5-8E74-C4C9734ED031}" sibTransId="{3561F33F-E946-48F6-83E5-2DA340C5218F}"/>
    <dgm:cxn modelId="{76104D2D-CC5C-45DA-AF54-08932D150E96}" type="presOf" srcId="{906FF229-5E30-4841-BD36-66D8DAD47AD4}" destId="{D2C30D03-FFBA-457E-80F1-3570F13F05C5}" srcOrd="0" destOrd="0" presId="urn:microsoft.com/office/officeart/2005/8/layout/radial5"/>
    <dgm:cxn modelId="{A0B0D62D-ED02-4C10-9526-636E5D3E68CA}" type="presOf" srcId="{E2E8F8EC-B50E-4DB5-8E74-C4C9734ED031}" destId="{9230FD3B-C260-4A54-BD18-F7E54C1789A1}" srcOrd="0" destOrd="0" presId="urn:microsoft.com/office/officeart/2005/8/layout/radial5"/>
    <dgm:cxn modelId="{2FAF0837-5A0C-4B24-A6F6-9195BB454095}" type="presOf" srcId="{E2E8F8EC-B50E-4DB5-8E74-C4C9734ED031}" destId="{BE1567F4-5CC8-412B-8A4A-28298961B437}" srcOrd="1" destOrd="0" presId="urn:microsoft.com/office/officeart/2005/8/layout/radial5"/>
    <dgm:cxn modelId="{D9278A3F-8EC3-426E-8646-FE5950435331}" type="presOf" srcId="{8E61448B-D430-4EFC-8B1A-214A19BBAF03}" destId="{FC89962B-6207-4815-A501-9BF72BAD3EBB}" srcOrd="0" destOrd="0" presId="urn:microsoft.com/office/officeart/2005/8/layout/radial5"/>
    <dgm:cxn modelId="{3CD9815F-5A93-4B7F-89EE-8B8360E0CF95}" type="presOf" srcId="{018FC97C-F389-4855-9554-F5B594A99A47}" destId="{299DFB29-506B-4D2F-99F5-5D44B40FD16A}" srcOrd="0" destOrd="0" presId="urn:microsoft.com/office/officeart/2005/8/layout/radial5"/>
    <dgm:cxn modelId="{FFADE046-20FE-402C-8262-69911DF52FAE}" srcId="{36828F6A-1476-451E-B255-71EA14E3C8D7}" destId="{50744D13-AE9F-48DE-B2E7-EF8517A38597}" srcOrd="3" destOrd="0" parTransId="{018FC97C-F389-4855-9554-F5B594A99A47}" sibTransId="{6AA41B45-66CE-4E3D-AFF8-DD3DD22146CB}"/>
    <dgm:cxn modelId="{0FDF7F69-142E-4EAA-B75C-EAEC61F4992D}" srcId="{36828F6A-1476-451E-B255-71EA14E3C8D7}" destId="{4A9DF1B0-5BD1-490C-85E7-2BDC94B9D7A6}" srcOrd="4" destOrd="0" parTransId="{FD0527C3-F82C-4061-85A9-C0D31FD3784A}" sibTransId="{B4C88202-3C01-434B-B897-98533D32CCA1}"/>
    <dgm:cxn modelId="{F9BDDD55-F634-4338-82EB-5B496103481E}" srcId="{A501F3BD-CDF0-4644-9FF9-5F7280B6CA0A}" destId="{36828F6A-1476-451E-B255-71EA14E3C8D7}" srcOrd="0" destOrd="0" parTransId="{DF437460-605F-430F-B6E5-8F84A64CE30A}" sibTransId="{26BD976C-CEB9-49AC-9E83-D349FA8AC058}"/>
    <dgm:cxn modelId="{DB41B58B-27B9-4997-B800-FB04358A329F}" type="presOf" srcId="{8E61448B-D430-4EFC-8B1A-214A19BBAF03}" destId="{125F67EA-6FB9-4026-99F0-E22EA29C00E2}" srcOrd="1" destOrd="0" presId="urn:microsoft.com/office/officeart/2005/8/layout/radial5"/>
    <dgm:cxn modelId="{EFC0838D-8A04-46E9-8966-758F7231F95D}" type="presOf" srcId="{018FC97C-F389-4855-9554-F5B594A99A47}" destId="{AB5C06DD-9A0C-4B20-ABC7-2DEA2C6C544C}" srcOrd="1" destOrd="0" presId="urn:microsoft.com/office/officeart/2005/8/layout/radial5"/>
    <dgm:cxn modelId="{DAC4F8B5-7BA7-42A9-B9D5-0134C47DF891}" type="presOf" srcId="{1FFF27C7-DF2E-4074-9B20-F97A41603D50}" destId="{36AD6962-543A-476D-9802-0A0FECC29A5A}" srcOrd="1" destOrd="0" presId="urn:microsoft.com/office/officeart/2005/8/layout/radial5"/>
    <dgm:cxn modelId="{A82174B7-0AD1-425B-8FDF-A0A390A2C3C3}" type="presOf" srcId="{50744D13-AE9F-48DE-B2E7-EF8517A38597}" destId="{08F5FDB0-F608-45AF-8960-732B492B1B3A}" srcOrd="0" destOrd="0" presId="urn:microsoft.com/office/officeart/2005/8/layout/radial5"/>
    <dgm:cxn modelId="{E241CEB7-1BE9-40FF-88A2-D9A5738DA67C}" type="presOf" srcId="{9AE0B617-A608-4955-B719-A0FD47BB0903}" destId="{10681B43-6FE1-4E04-B548-CFEA102DEB11}" srcOrd="0" destOrd="0" presId="urn:microsoft.com/office/officeart/2005/8/layout/radial5"/>
    <dgm:cxn modelId="{116ACDBB-EAA3-4EBC-A536-17692D3938FC}" type="presOf" srcId="{1FFF27C7-DF2E-4074-9B20-F97A41603D50}" destId="{002307F4-5276-40C8-A703-48E4B1607C11}" srcOrd="0" destOrd="0" presId="urn:microsoft.com/office/officeart/2005/8/layout/radial5"/>
    <dgm:cxn modelId="{320B4CC7-3992-43A8-9B31-31333D0E6DC0}" type="presOf" srcId="{41B75CAC-57FD-49BA-BD9B-6465F398EC26}" destId="{B0D9E8C8-855D-422C-A044-AC19FBA205E5}" srcOrd="0" destOrd="0" presId="urn:microsoft.com/office/officeart/2005/8/layout/radial5"/>
    <dgm:cxn modelId="{8C7EF7D4-5E42-4606-B641-2AA977B913BD}" type="presOf" srcId="{A501F3BD-CDF0-4644-9FF9-5F7280B6CA0A}" destId="{331F5A3B-706D-499E-A0AF-7CDDE419FBC9}" srcOrd="0" destOrd="0" presId="urn:microsoft.com/office/officeart/2005/8/layout/radial5"/>
    <dgm:cxn modelId="{37C115D7-7AC3-4AE7-A638-BF3E489F65D0}" srcId="{36828F6A-1476-451E-B255-71EA14E3C8D7}" destId="{41B75CAC-57FD-49BA-BD9B-6465F398EC26}" srcOrd="2" destOrd="0" parTransId="{1FFF27C7-DF2E-4074-9B20-F97A41603D50}" sibTransId="{B960F9E8-6C0E-426E-816E-E6B42C5FFE03}"/>
    <dgm:cxn modelId="{AC255CE0-A557-41F3-BB32-4A052BA665E5}" type="presOf" srcId="{FD0527C3-F82C-4061-85A9-C0D31FD3784A}" destId="{2185B3A1-FC31-4065-BFAE-8332EDF7FC04}" srcOrd="0" destOrd="0" presId="urn:microsoft.com/office/officeart/2005/8/layout/radial5"/>
    <dgm:cxn modelId="{D6DCABE6-863F-4F0B-B700-A606274CC438}" type="presOf" srcId="{FD0527C3-F82C-4061-85A9-C0D31FD3784A}" destId="{527B4E87-E314-4645-92AC-345CC28FFDC1}" srcOrd="1" destOrd="0" presId="urn:microsoft.com/office/officeart/2005/8/layout/radial5"/>
    <dgm:cxn modelId="{F6487DEA-634F-45D8-A972-6B8DAFE2EE96}" type="presOf" srcId="{4A9DF1B0-5BD1-490C-85E7-2BDC94B9D7A6}" destId="{D3234CC2-1820-4378-85F2-7D93840CB2DD}" srcOrd="0" destOrd="0" presId="urn:microsoft.com/office/officeart/2005/8/layout/radial5"/>
    <dgm:cxn modelId="{C34ABCF7-C3F3-4149-90B6-AEE88345AB9C}" srcId="{36828F6A-1476-451E-B255-71EA14E3C8D7}" destId="{906FF229-5E30-4841-BD36-66D8DAD47AD4}" srcOrd="0" destOrd="0" parTransId="{8E61448B-D430-4EFC-8B1A-214A19BBAF03}" sibTransId="{5D5837F0-1E50-46DD-B8D5-8364EEC0166F}"/>
    <dgm:cxn modelId="{98958D72-7F31-4D92-9EAC-E26E7EDDCC4E}" type="presParOf" srcId="{331F5A3B-706D-499E-A0AF-7CDDE419FBC9}" destId="{F0612254-7B61-4B9E-B5CB-7EA73358E035}" srcOrd="0" destOrd="0" presId="urn:microsoft.com/office/officeart/2005/8/layout/radial5"/>
    <dgm:cxn modelId="{1532CD79-1682-43B9-AF7D-88AD08FA71F8}" type="presParOf" srcId="{331F5A3B-706D-499E-A0AF-7CDDE419FBC9}" destId="{FC89962B-6207-4815-A501-9BF72BAD3EBB}" srcOrd="1" destOrd="0" presId="urn:microsoft.com/office/officeart/2005/8/layout/radial5"/>
    <dgm:cxn modelId="{195F794E-DF84-4BB1-94E1-3D63569C714D}" type="presParOf" srcId="{FC89962B-6207-4815-A501-9BF72BAD3EBB}" destId="{125F67EA-6FB9-4026-99F0-E22EA29C00E2}" srcOrd="0" destOrd="0" presId="urn:microsoft.com/office/officeart/2005/8/layout/radial5"/>
    <dgm:cxn modelId="{158CEEF3-C337-4C1F-8455-8EF98CD71CFF}" type="presParOf" srcId="{331F5A3B-706D-499E-A0AF-7CDDE419FBC9}" destId="{D2C30D03-FFBA-457E-80F1-3570F13F05C5}" srcOrd="2" destOrd="0" presId="urn:microsoft.com/office/officeart/2005/8/layout/radial5"/>
    <dgm:cxn modelId="{9D0C0CC2-1577-4893-BF66-DB856D34F4A7}" type="presParOf" srcId="{331F5A3B-706D-499E-A0AF-7CDDE419FBC9}" destId="{9230FD3B-C260-4A54-BD18-F7E54C1789A1}" srcOrd="3" destOrd="0" presId="urn:microsoft.com/office/officeart/2005/8/layout/radial5"/>
    <dgm:cxn modelId="{E8E983D9-5287-437F-B998-3A26E0F877CA}" type="presParOf" srcId="{9230FD3B-C260-4A54-BD18-F7E54C1789A1}" destId="{BE1567F4-5CC8-412B-8A4A-28298961B437}" srcOrd="0" destOrd="0" presId="urn:microsoft.com/office/officeart/2005/8/layout/radial5"/>
    <dgm:cxn modelId="{A0A017EA-9A91-4B27-8994-A2DE48EB7093}" type="presParOf" srcId="{331F5A3B-706D-499E-A0AF-7CDDE419FBC9}" destId="{10681B43-6FE1-4E04-B548-CFEA102DEB11}" srcOrd="4" destOrd="0" presId="urn:microsoft.com/office/officeart/2005/8/layout/radial5"/>
    <dgm:cxn modelId="{85CAC0D2-B62F-4D85-82FC-0C11A66614EF}" type="presParOf" srcId="{331F5A3B-706D-499E-A0AF-7CDDE419FBC9}" destId="{002307F4-5276-40C8-A703-48E4B1607C11}" srcOrd="5" destOrd="0" presId="urn:microsoft.com/office/officeart/2005/8/layout/radial5"/>
    <dgm:cxn modelId="{C0F6D30F-BA71-4762-836D-FE01D3C9411F}" type="presParOf" srcId="{002307F4-5276-40C8-A703-48E4B1607C11}" destId="{36AD6962-543A-476D-9802-0A0FECC29A5A}" srcOrd="0" destOrd="0" presId="urn:microsoft.com/office/officeart/2005/8/layout/radial5"/>
    <dgm:cxn modelId="{78ACFEE6-6C65-4934-ABAB-4EE9594F7088}" type="presParOf" srcId="{331F5A3B-706D-499E-A0AF-7CDDE419FBC9}" destId="{B0D9E8C8-855D-422C-A044-AC19FBA205E5}" srcOrd="6" destOrd="0" presId="urn:microsoft.com/office/officeart/2005/8/layout/radial5"/>
    <dgm:cxn modelId="{9B468C4F-6DE4-4EEE-94D9-452B94C655BF}" type="presParOf" srcId="{331F5A3B-706D-499E-A0AF-7CDDE419FBC9}" destId="{299DFB29-506B-4D2F-99F5-5D44B40FD16A}" srcOrd="7" destOrd="0" presId="urn:microsoft.com/office/officeart/2005/8/layout/radial5"/>
    <dgm:cxn modelId="{120734E9-8804-4BEE-AC13-143BA32C11C2}" type="presParOf" srcId="{299DFB29-506B-4D2F-99F5-5D44B40FD16A}" destId="{AB5C06DD-9A0C-4B20-ABC7-2DEA2C6C544C}" srcOrd="0" destOrd="0" presId="urn:microsoft.com/office/officeart/2005/8/layout/radial5"/>
    <dgm:cxn modelId="{8BA686F8-25E0-443E-A38E-BD2CE533A277}" type="presParOf" srcId="{331F5A3B-706D-499E-A0AF-7CDDE419FBC9}" destId="{08F5FDB0-F608-45AF-8960-732B492B1B3A}" srcOrd="8" destOrd="0" presId="urn:microsoft.com/office/officeart/2005/8/layout/radial5"/>
    <dgm:cxn modelId="{F85A7C64-07BB-467A-BA5E-2E4525B7FE37}" type="presParOf" srcId="{331F5A3B-706D-499E-A0AF-7CDDE419FBC9}" destId="{2185B3A1-FC31-4065-BFAE-8332EDF7FC04}" srcOrd="9" destOrd="0" presId="urn:microsoft.com/office/officeart/2005/8/layout/radial5"/>
    <dgm:cxn modelId="{4F4704A9-6D6B-4E1C-BA12-B2993D782CAF}" type="presParOf" srcId="{2185B3A1-FC31-4065-BFAE-8332EDF7FC04}" destId="{527B4E87-E314-4645-92AC-345CC28FFDC1}" srcOrd="0" destOrd="0" presId="urn:microsoft.com/office/officeart/2005/8/layout/radial5"/>
    <dgm:cxn modelId="{B819A684-C16D-4DBB-9033-DBF2B220E34B}" type="presParOf" srcId="{331F5A3B-706D-499E-A0AF-7CDDE419FBC9}" destId="{D3234CC2-1820-4378-85F2-7D93840CB2D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4AB65-DDA9-4A36-82AB-CAD0798AC8BD}">
      <dsp:nvSpPr>
        <dsp:cNvPr id="0" name=""/>
        <dsp:cNvSpPr/>
      </dsp:nvSpPr>
      <dsp:spPr>
        <a:xfrm>
          <a:off x="2573990" y="1247915"/>
          <a:ext cx="2892772" cy="28927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Full Human Potential</a:t>
          </a:r>
        </a:p>
      </dsp:txBody>
      <dsp:txXfrm>
        <a:off x="2997627" y="1671552"/>
        <a:ext cx="2045498" cy="2045498"/>
      </dsp:txXfrm>
    </dsp:sp>
    <dsp:sp modelId="{33AC711B-7AAC-401B-B716-F9798ACB1A1F}">
      <dsp:nvSpPr>
        <dsp:cNvPr id="0" name=""/>
        <dsp:cNvSpPr/>
      </dsp:nvSpPr>
      <dsp:spPr>
        <a:xfrm>
          <a:off x="3297183" y="89248"/>
          <a:ext cx="1446386" cy="1446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Equity</a:t>
          </a:r>
        </a:p>
      </dsp:txBody>
      <dsp:txXfrm>
        <a:off x="3509001" y="301066"/>
        <a:ext cx="1022750" cy="1022750"/>
      </dsp:txXfrm>
    </dsp:sp>
    <dsp:sp modelId="{31AB40B3-D278-4080-B38F-3C2475241158}">
      <dsp:nvSpPr>
        <dsp:cNvPr id="0" name=""/>
        <dsp:cNvSpPr/>
      </dsp:nvSpPr>
      <dsp:spPr>
        <a:xfrm>
          <a:off x="5086938" y="1389581"/>
          <a:ext cx="1446386" cy="1446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Health &amp; Well-Being</a:t>
          </a:r>
        </a:p>
      </dsp:txBody>
      <dsp:txXfrm>
        <a:off x="5298756" y="1601399"/>
        <a:ext cx="1022750" cy="1022750"/>
      </dsp:txXfrm>
    </dsp:sp>
    <dsp:sp modelId="{EF49F5CA-06DA-465E-8096-725D8C5D7CEC}">
      <dsp:nvSpPr>
        <dsp:cNvPr id="0" name=""/>
        <dsp:cNvSpPr/>
      </dsp:nvSpPr>
      <dsp:spPr>
        <a:xfrm>
          <a:off x="4365735" y="3493564"/>
          <a:ext cx="1521540" cy="1446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Operational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Excellence</a:t>
          </a:r>
        </a:p>
      </dsp:txBody>
      <dsp:txXfrm>
        <a:off x="4588559" y="3705382"/>
        <a:ext cx="1075892" cy="1022750"/>
      </dsp:txXfrm>
    </dsp:sp>
    <dsp:sp modelId="{DE5346F7-3258-4687-81F8-219B11377944}">
      <dsp:nvSpPr>
        <dsp:cNvPr id="0" name=""/>
        <dsp:cNvSpPr/>
      </dsp:nvSpPr>
      <dsp:spPr>
        <a:xfrm>
          <a:off x="2191053" y="3493564"/>
          <a:ext cx="1446386" cy="1446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Structural Economic Support</a:t>
          </a:r>
        </a:p>
      </dsp:txBody>
      <dsp:txXfrm>
        <a:off x="2402871" y="3705382"/>
        <a:ext cx="1022750" cy="1022750"/>
      </dsp:txXfrm>
    </dsp:sp>
    <dsp:sp modelId="{E6F5E643-428D-480D-AEA7-38438FF93317}">
      <dsp:nvSpPr>
        <dsp:cNvPr id="0" name=""/>
        <dsp:cNvSpPr/>
      </dsp:nvSpPr>
      <dsp:spPr>
        <a:xfrm>
          <a:off x="1315275" y="1329947"/>
          <a:ext cx="1830690" cy="15656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Resilient Individuals &amp; Communities</a:t>
          </a:r>
        </a:p>
      </dsp:txBody>
      <dsp:txXfrm>
        <a:off x="1583373" y="1559232"/>
        <a:ext cx="1294494" cy="1107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7625E-9FEC-4AD7-8975-A557ACDCFC54}">
      <dsp:nvSpPr>
        <dsp:cNvPr id="0" name=""/>
        <dsp:cNvSpPr/>
      </dsp:nvSpPr>
      <dsp:spPr>
        <a:xfrm>
          <a:off x="436780" y="1727"/>
          <a:ext cx="1704677" cy="17046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4,840 Assisted Living Units</a:t>
          </a:r>
        </a:p>
      </dsp:txBody>
      <dsp:txXfrm>
        <a:off x="686424" y="251371"/>
        <a:ext cx="1205389" cy="1205389"/>
      </dsp:txXfrm>
    </dsp:sp>
    <dsp:sp modelId="{4C41EFDC-1A65-4817-BEBA-0B7E4CE663BB}">
      <dsp:nvSpPr>
        <dsp:cNvPr id="0" name=""/>
        <dsp:cNvSpPr/>
      </dsp:nvSpPr>
      <dsp:spPr>
        <a:xfrm>
          <a:off x="794763" y="1844824"/>
          <a:ext cx="988712" cy="988712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25817" y="2222907"/>
        <a:ext cx="726604" cy="232546"/>
      </dsp:txXfrm>
    </dsp:sp>
    <dsp:sp modelId="{DCC1E741-244A-458E-8252-ABFF13030213}">
      <dsp:nvSpPr>
        <dsp:cNvPr id="0" name=""/>
        <dsp:cNvSpPr/>
      </dsp:nvSpPr>
      <dsp:spPr>
        <a:xfrm>
          <a:off x="436780" y="2971957"/>
          <a:ext cx="1704677" cy="17046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583 Memory Care Units</a:t>
          </a:r>
        </a:p>
      </dsp:txBody>
      <dsp:txXfrm>
        <a:off x="686424" y="3221601"/>
        <a:ext cx="1205389" cy="1205389"/>
      </dsp:txXfrm>
    </dsp:sp>
    <dsp:sp modelId="{D60C5DE8-20E8-4A6B-8011-77A5FB0BD673}">
      <dsp:nvSpPr>
        <dsp:cNvPr id="0" name=""/>
        <dsp:cNvSpPr/>
      </dsp:nvSpPr>
      <dsp:spPr>
        <a:xfrm>
          <a:off x="2397159" y="2022111"/>
          <a:ext cx="542087" cy="63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97159" y="2148939"/>
        <a:ext cx="379461" cy="380483"/>
      </dsp:txXfrm>
    </dsp:sp>
    <dsp:sp modelId="{16B13996-4B4C-4921-9DC0-760072DF073D}">
      <dsp:nvSpPr>
        <dsp:cNvPr id="0" name=""/>
        <dsp:cNvSpPr/>
      </dsp:nvSpPr>
      <dsp:spPr>
        <a:xfrm>
          <a:off x="3164264" y="634503"/>
          <a:ext cx="3409354" cy="34093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5,423 Total Units</a:t>
          </a:r>
        </a:p>
      </dsp:txBody>
      <dsp:txXfrm>
        <a:off x="3663552" y="1133791"/>
        <a:ext cx="2410778" cy="2410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02B87-C9AD-4FD6-9261-767010DA76E5}">
      <dsp:nvSpPr>
        <dsp:cNvPr id="0" name=""/>
        <dsp:cNvSpPr/>
      </dsp:nvSpPr>
      <dsp:spPr>
        <a:xfrm rot="5400000">
          <a:off x="5847328" y="94017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flatTx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Registry Checks Missing</a:t>
          </a:r>
        </a:p>
      </dsp:txBody>
      <dsp:txXfrm rot="-5400000">
        <a:off x="6137323" y="225346"/>
        <a:ext cx="865832" cy="995209"/>
      </dsp:txXfrm>
    </dsp:sp>
    <dsp:sp modelId="{E8DFAF97-D28F-4555-9E46-FBA65EA7CF13}">
      <dsp:nvSpPr>
        <dsp:cNvPr id="0" name=""/>
        <dsp:cNvSpPr/>
      </dsp:nvSpPr>
      <dsp:spPr>
        <a:xfrm>
          <a:off x="7237343" y="289203"/>
          <a:ext cx="1613539" cy="8674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  <a:flatTx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237343" y="289203"/>
        <a:ext cx="1613539" cy="867494"/>
      </dsp:txXfrm>
    </dsp:sp>
    <dsp:sp modelId="{581A410F-CEDE-4EEC-B1F2-EE1033D2CB7A}">
      <dsp:nvSpPr>
        <dsp:cNvPr id="0" name=""/>
        <dsp:cNvSpPr/>
      </dsp:nvSpPr>
      <dsp:spPr>
        <a:xfrm rot="5400000">
          <a:off x="4488832" y="94017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FNAs Not Completed in Timeframe</a:t>
          </a:r>
        </a:p>
      </dsp:txBody>
      <dsp:txXfrm rot="-5400000">
        <a:off x="4778827" y="225346"/>
        <a:ext cx="865832" cy="995209"/>
      </dsp:txXfrm>
    </dsp:sp>
    <dsp:sp modelId="{07761002-4C65-4FBA-A271-7BB4E813F319}">
      <dsp:nvSpPr>
        <dsp:cNvPr id="0" name=""/>
        <dsp:cNvSpPr/>
      </dsp:nvSpPr>
      <dsp:spPr>
        <a:xfrm rot="5400000">
          <a:off x="5165477" y="1321232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flatTx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Personal Preferences and Social Factors not Completed in Timeframe</a:t>
          </a:r>
        </a:p>
      </dsp:txBody>
      <dsp:txXfrm rot="-5400000">
        <a:off x="5455472" y="1452561"/>
        <a:ext cx="865832" cy="995209"/>
      </dsp:txXfrm>
    </dsp:sp>
    <dsp:sp modelId="{15AE6F06-5721-4B43-98CE-1A124213C72B}">
      <dsp:nvSpPr>
        <dsp:cNvPr id="0" name=""/>
        <dsp:cNvSpPr/>
      </dsp:nvSpPr>
      <dsp:spPr>
        <a:xfrm>
          <a:off x="3645916" y="1516419"/>
          <a:ext cx="1561489" cy="8674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FAFBA-A781-4094-8B5A-5050F4684017}">
      <dsp:nvSpPr>
        <dsp:cNvPr id="0" name=""/>
        <dsp:cNvSpPr/>
      </dsp:nvSpPr>
      <dsp:spPr>
        <a:xfrm rot="5400000">
          <a:off x="6523974" y="1321232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Fee Structure for Units</a:t>
          </a:r>
        </a:p>
      </dsp:txBody>
      <dsp:txXfrm rot="-5400000">
        <a:off x="6813969" y="1452561"/>
        <a:ext cx="865832" cy="995209"/>
      </dsp:txXfrm>
    </dsp:sp>
    <dsp:sp modelId="{0FF24EF1-D82F-4E20-91F3-B35FDDE6AF89}">
      <dsp:nvSpPr>
        <dsp:cNvPr id="0" name=""/>
        <dsp:cNvSpPr/>
      </dsp:nvSpPr>
      <dsp:spPr>
        <a:xfrm rot="5400000">
          <a:off x="5847328" y="2548448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flatTx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Missing or Incomplete Grievance Policy</a:t>
          </a:r>
        </a:p>
      </dsp:txBody>
      <dsp:txXfrm rot="-5400000">
        <a:off x="6137323" y="2679777"/>
        <a:ext cx="865832" cy="995209"/>
      </dsp:txXfrm>
    </dsp:sp>
    <dsp:sp modelId="{235D1DE8-9408-40BE-A417-E178B91E2A0A}">
      <dsp:nvSpPr>
        <dsp:cNvPr id="0" name=""/>
        <dsp:cNvSpPr/>
      </dsp:nvSpPr>
      <dsp:spPr>
        <a:xfrm>
          <a:off x="7237343" y="2743634"/>
          <a:ext cx="1613539" cy="8674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DA6FF-8FBE-47D2-A5C1-B407ECC73E8F}">
      <dsp:nvSpPr>
        <dsp:cNvPr id="0" name=""/>
        <dsp:cNvSpPr/>
      </dsp:nvSpPr>
      <dsp:spPr>
        <a:xfrm rot="5400000">
          <a:off x="4488832" y="2548448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Temporary Condition Not In Place</a:t>
          </a:r>
        </a:p>
      </dsp:txBody>
      <dsp:txXfrm rot="-5400000">
        <a:off x="4778827" y="2679777"/>
        <a:ext cx="865832" cy="995209"/>
      </dsp:txXfrm>
    </dsp:sp>
    <dsp:sp modelId="{ADD38525-5147-483D-82CF-447FEEC3B648}">
      <dsp:nvSpPr>
        <dsp:cNvPr id="0" name=""/>
        <dsp:cNvSpPr/>
      </dsp:nvSpPr>
      <dsp:spPr>
        <a:xfrm rot="5400000">
          <a:off x="5165477" y="3775663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flatTx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POA Not on File</a:t>
          </a:r>
        </a:p>
      </dsp:txBody>
      <dsp:txXfrm rot="-5400000">
        <a:off x="5455472" y="3906992"/>
        <a:ext cx="865832" cy="995209"/>
      </dsp:txXfrm>
    </dsp:sp>
    <dsp:sp modelId="{B18EB112-689D-4060-BAD2-48EBF6F91763}">
      <dsp:nvSpPr>
        <dsp:cNvPr id="0" name=""/>
        <dsp:cNvSpPr/>
      </dsp:nvSpPr>
      <dsp:spPr>
        <a:xfrm>
          <a:off x="3645916" y="3970849"/>
          <a:ext cx="1561489" cy="8674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  <a:flatTx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645916" y="3970849"/>
        <a:ext cx="1561489" cy="867494"/>
      </dsp:txXfrm>
    </dsp:sp>
    <dsp:sp modelId="{80B18B46-41C6-465F-A915-B0D6CFBFE40D}">
      <dsp:nvSpPr>
        <dsp:cNvPr id="0" name=""/>
        <dsp:cNvSpPr/>
      </dsp:nvSpPr>
      <dsp:spPr>
        <a:xfrm rot="5400000">
          <a:off x="6523974" y="3775663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Incomplete Criminal Records Check</a:t>
          </a:r>
        </a:p>
      </dsp:txBody>
      <dsp:txXfrm rot="-5400000">
        <a:off x="6813969" y="3906992"/>
        <a:ext cx="865832" cy="995209"/>
      </dsp:txXfrm>
    </dsp:sp>
    <dsp:sp modelId="{5495DC1D-7531-490B-8F1A-B9CA14D57221}">
      <dsp:nvSpPr>
        <dsp:cNvPr id="0" name=""/>
        <dsp:cNvSpPr/>
      </dsp:nvSpPr>
      <dsp:spPr>
        <a:xfrm rot="5400000">
          <a:off x="5847328" y="5002878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flatTx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Orientation &amp; Annual Trainings Not Completed in Timeframe</a:t>
          </a:r>
        </a:p>
      </dsp:txBody>
      <dsp:txXfrm rot="-5400000">
        <a:off x="6137323" y="5134207"/>
        <a:ext cx="865832" cy="995209"/>
      </dsp:txXfrm>
    </dsp:sp>
    <dsp:sp modelId="{5A7276EC-3479-4358-92C6-F808836093AF}">
      <dsp:nvSpPr>
        <dsp:cNvPr id="0" name=""/>
        <dsp:cNvSpPr/>
      </dsp:nvSpPr>
      <dsp:spPr>
        <a:xfrm>
          <a:off x="7237343" y="5198064"/>
          <a:ext cx="1613539" cy="8674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  <a:flatTx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237343" y="5198064"/>
        <a:ext cx="1613539" cy="867494"/>
      </dsp:txXfrm>
    </dsp:sp>
    <dsp:sp modelId="{153A0D47-ECB7-4BE9-B98D-DC133DA9E791}">
      <dsp:nvSpPr>
        <dsp:cNvPr id="0" name=""/>
        <dsp:cNvSpPr/>
      </dsp:nvSpPr>
      <dsp:spPr>
        <a:xfrm rot="5400000">
          <a:off x="4488832" y="5002878"/>
          <a:ext cx="1445823" cy="1257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594000" rev="54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POCs not implemented</a:t>
          </a:r>
        </a:p>
      </dsp:txBody>
      <dsp:txXfrm rot="-5400000">
        <a:off x="4778827" y="5134207"/>
        <a:ext cx="865832" cy="99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3B1F-6B92-4FFF-B4D2-8B664D2EE696}">
      <dsp:nvSpPr>
        <dsp:cNvPr id="0" name=""/>
        <dsp:cNvSpPr/>
      </dsp:nvSpPr>
      <dsp:spPr>
        <a:xfrm>
          <a:off x="3540676" y="2251063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</a:t>
          </a:r>
          <a:r>
            <a:rPr lang="en-US" sz="1600" b="1" u="sng" kern="1200" dirty="0"/>
            <a:t>Residents and Visitors </a:t>
          </a:r>
          <a:r>
            <a:rPr lang="en-US" sz="1700" kern="1200" dirty="0"/>
            <a:t>Can Do</a:t>
          </a:r>
        </a:p>
      </dsp:txBody>
      <dsp:txXfrm>
        <a:off x="3775788" y="2486175"/>
        <a:ext cx="1135222" cy="1135222"/>
      </dsp:txXfrm>
    </dsp:sp>
    <dsp:sp modelId="{6249FE09-A697-460C-B26F-895D74C3DC06}">
      <dsp:nvSpPr>
        <dsp:cNvPr id="0" name=""/>
        <dsp:cNvSpPr/>
      </dsp:nvSpPr>
      <dsp:spPr>
        <a:xfrm rot="16200000">
          <a:off x="4173520" y="1667225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24484" y="1827359"/>
        <a:ext cx="237831" cy="327511"/>
      </dsp:txXfrm>
    </dsp:sp>
    <dsp:sp modelId="{A3010EF7-B1C3-4293-9025-0D7DB74EE4B5}">
      <dsp:nvSpPr>
        <dsp:cNvPr id="0" name=""/>
        <dsp:cNvSpPr/>
      </dsp:nvSpPr>
      <dsp:spPr>
        <a:xfrm>
          <a:off x="3540676" y="4561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Stay Up to Date with COVID-19 Vaccines</a:t>
          </a:r>
        </a:p>
      </dsp:txBody>
      <dsp:txXfrm>
        <a:off x="3775788" y="239673"/>
        <a:ext cx="1135222" cy="1135222"/>
      </dsp:txXfrm>
    </dsp:sp>
    <dsp:sp modelId="{F9B48A59-81B2-40EF-99CF-A86BFC7E36C7}">
      <dsp:nvSpPr>
        <dsp:cNvPr id="0" name=""/>
        <dsp:cNvSpPr/>
      </dsp:nvSpPr>
      <dsp:spPr>
        <a:xfrm rot="20520000">
          <a:off x="5232650" y="2436728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35144" y="2561647"/>
        <a:ext cx="237831" cy="327511"/>
      </dsp:txXfrm>
    </dsp:sp>
    <dsp:sp modelId="{52CC252D-E5B8-4668-80D8-B1438BF9ED8D}">
      <dsp:nvSpPr>
        <dsp:cNvPr id="0" name=""/>
        <dsp:cNvSpPr/>
      </dsp:nvSpPr>
      <dsp:spPr>
        <a:xfrm>
          <a:off x="5677227" y="1556856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Wash Hands Often</a:t>
          </a:r>
        </a:p>
      </dsp:txBody>
      <dsp:txXfrm>
        <a:off x="5912339" y="1791968"/>
        <a:ext cx="1135222" cy="1135222"/>
      </dsp:txXfrm>
    </dsp:sp>
    <dsp:sp modelId="{3C1E480A-D8EF-476E-8DDB-3C4F191EF74A}">
      <dsp:nvSpPr>
        <dsp:cNvPr id="0" name=""/>
        <dsp:cNvSpPr/>
      </dsp:nvSpPr>
      <dsp:spPr>
        <a:xfrm rot="3240000">
          <a:off x="4828098" y="3681810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49106" y="3749749"/>
        <a:ext cx="237831" cy="327511"/>
      </dsp:txXfrm>
    </dsp:sp>
    <dsp:sp modelId="{8E9A4380-D090-423C-9A2A-C521538FA9D0}">
      <dsp:nvSpPr>
        <dsp:cNvPr id="0" name=""/>
        <dsp:cNvSpPr/>
      </dsp:nvSpPr>
      <dsp:spPr>
        <a:xfrm>
          <a:off x="4861137" y="4068521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Clean High Touch Surfaces</a:t>
          </a:r>
        </a:p>
      </dsp:txBody>
      <dsp:txXfrm>
        <a:off x="5096249" y="4303633"/>
        <a:ext cx="1135222" cy="1135222"/>
      </dsp:txXfrm>
    </dsp:sp>
    <dsp:sp modelId="{EDDBC179-49ED-4F84-A8BF-182FF44BBD6C}">
      <dsp:nvSpPr>
        <dsp:cNvPr id="0" name=""/>
        <dsp:cNvSpPr/>
      </dsp:nvSpPr>
      <dsp:spPr>
        <a:xfrm rot="7560000">
          <a:off x="3518941" y="3681810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599861" y="3749749"/>
        <a:ext cx="237831" cy="327511"/>
      </dsp:txXfrm>
    </dsp:sp>
    <dsp:sp modelId="{B4635145-9F0F-4886-84C8-9F7B3540ADD1}">
      <dsp:nvSpPr>
        <dsp:cNvPr id="0" name=""/>
        <dsp:cNvSpPr/>
      </dsp:nvSpPr>
      <dsp:spPr>
        <a:xfrm>
          <a:off x="2220216" y="4068521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Ensure Regular Care and Medical Services Continue</a:t>
          </a:r>
          <a:endParaRPr lang="en-US" sz="1500" kern="1200" dirty="0"/>
        </a:p>
      </dsp:txBody>
      <dsp:txXfrm>
        <a:off x="2455328" y="4303633"/>
        <a:ext cx="1135222" cy="1135222"/>
      </dsp:txXfrm>
    </dsp:sp>
    <dsp:sp modelId="{11A39740-8FE7-4524-828F-C5DBBA4CAE82}">
      <dsp:nvSpPr>
        <dsp:cNvPr id="0" name=""/>
        <dsp:cNvSpPr/>
      </dsp:nvSpPr>
      <dsp:spPr>
        <a:xfrm rot="11880000">
          <a:off x="3114390" y="2436728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213824" y="2561647"/>
        <a:ext cx="237831" cy="327511"/>
      </dsp:txXfrm>
    </dsp:sp>
    <dsp:sp modelId="{BB135F6B-BCCB-4039-A560-C554FC76CB87}">
      <dsp:nvSpPr>
        <dsp:cNvPr id="0" name=""/>
        <dsp:cNvSpPr/>
      </dsp:nvSpPr>
      <dsp:spPr>
        <a:xfrm>
          <a:off x="1404126" y="1556856"/>
          <a:ext cx="1605446" cy="1605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Wear A Mask With High Community Levels of COVID-19</a:t>
          </a:r>
        </a:p>
      </dsp:txBody>
      <dsp:txXfrm>
        <a:off x="1639238" y="1791968"/>
        <a:ext cx="1135222" cy="1135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12254-7B61-4B9E-B5CB-7EA73358E035}">
      <dsp:nvSpPr>
        <dsp:cNvPr id="0" name=""/>
        <dsp:cNvSpPr/>
      </dsp:nvSpPr>
      <dsp:spPr>
        <a:xfrm>
          <a:off x="3540676" y="2251063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</a:t>
          </a:r>
          <a:r>
            <a:rPr lang="en-US" sz="2500" b="1" u="sng" kern="1200" dirty="0"/>
            <a:t>ALCs </a:t>
          </a:r>
          <a:r>
            <a:rPr lang="en-US" sz="2500" kern="1200" dirty="0"/>
            <a:t>Can Do</a:t>
          </a:r>
        </a:p>
      </dsp:txBody>
      <dsp:txXfrm>
        <a:off x="3775788" y="2486175"/>
        <a:ext cx="1135222" cy="1135222"/>
      </dsp:txXfrm>
    </dsp:sp>
    <dsp:sp modelId="{FC89962B-6207-4815-A501-9BF72BAD3EBB}">
      <dsp:nvSpPr>
        <dsp:cNvPr id="0" name=""/>
        <dsp:cNvSpPr/>
      </dsp:nvSpPr>
      <dsp:spPr>
        <a:xfrm rot="16200000">
          <a:off x="4173520" y="1667225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24484" y="1827359"/>
        <a:ext cx="237831" cy="327511"/>
      </dsp:txXfrm>
    </dsp:sp>
    <dsp:sp modelId="{D2C30D03-FFBA-457E-80F1-3570F13F05C5}">
      <dsp:nvSpPr>
        <dsp:cNvPr id="0" name=""/>
        <dsp:cNvSpPr/>
      </dsp:nvSpPr>
      <dsp:spPr>
        <a:xfrm>
          <a:off x="3540676" y="4561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Stay Up to Date with COVID-19 Vaccines</a:t>
          </a:r>
        </a:p>
      </dsp:txBody>
      <dsp:txXfrm>
        <a:off x="3775788" y="239673"/>
        <a:ext cx="1135222" cy="1135222"/>
      </dsp:txXfrm>
    </dsp:sp>
    <dsp:sp modelId="{9230FD3B-C260-4A54-BD18-F7E54C1789A1}">
      <dsp:nvSpPr>
        <dsp:cNvPr id="0" name=""/>
        <dsp:cNvSpPr/>
      </dsp:nvSpPr>
      <dsp:spPr>
        <a:xfrm rot="20520000">
          <a:off x="5232650" y="2436728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35144" y="2561647"/>
        <a:ext cx="237831" cy="327511"/>
      </dsp:txXfrm>
    </dsp:sp>
    <dsp:sp modelId="{10681B43-6FE1-4E04-B548-CFEA102DEB11}">
      <dsp:nvSpPr>
        <dsp:cNvPr id="0" name=""/>
        <dsp:cNvSpPr/>
      </dsp:nvSpPr>
      <dsp:spPr>
        <a:xfrm>
          <a:off x="5677227" y="1556856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Wash Hands Often</a:t>
          </a:r>
        </a:p>
      </dsp:txBody>
      <dsp:txXfrm>
        <a:off x="5912339" y="1791968"/>
        <a:ext cx="1135222" cy="1135222"/>
      </dsp:txXfrm>
    </dsp:sp>
    <dsp:sp modelId="{002307F4-5276-40C8-A703-48E4B1607C11}">
      <dsp:nvSpPr>
        <dsp:cNvPr id="0" name=""/>
        <dsp:cNvSpPr/>
      </dsp:nvSpPr>
      <dsp:spPr>
        <a:xfrm rot="3240000">
          <a:off x="4828098" y="3681810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49106" y="3749749"/>
        <a:ext cx="237831" cy="327511"/>
      </dsp:txXfrm>
    </dsp:sp>
    <dsp:sp modelId="{B0D9E8C8-855D-422C-A044-AC19FBA205E5}">
      <dsp:nvSpPr>
        <dsp:cNvPr id="0" name=""/>
        <dsp:cNvSpPr/>
      </dsp:nvSpPr>
      <dsp:spPr>
        <a:xfrm>
          <a:off x="4861137" y="4068521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Clean High Touch Surfaces</a:t>
          </a:r>
        </a:p>
      </dsp:txBody>
      <dsp:txXfrm>
        <a:off x="5096249" y="4303633"/>
        <a:ext cx="1135222" cy="1135222"/>
      </dsp:txXfrm>
    </dsp:sp>
    <dsp:sp modelId="{299DFB29-506B-4D2F-99F5-5D44B40FD16A}">
      <dsp:nvSpPr>
        <dsp:cNvPr id="0" name=""/>
        <dsp:cNvSpPr/>
      </dsp:nvSpPr>
      <dsp:spPr>
        <a:xfrm rot="7560000">
          <a:off x="3518941" y="3681810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599861" y="3749749"/>
        <a:ext cx="237831" cy="327511"/>
      </dsp:txXfrm>
    </dsp:sp>
    <dsp:sp modelId="{08F5FDB0-F608-45AF-8960-732B492B1B3A}">
      <dsp:nvSpPr>
        <dsp:cNvPr id="0" name=""/>
        <dsp:cNvSpPr/>
      </dsp:nvSpPr>
      <dsp:spPr>
        <a:xfrm>
          <a:off x="2220216" y="4068521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 and Implement COVID Mitigation Policies from </a:t>
          </a:r>
        </a:p>
      </dsp:txBody>
      <dsp:txXfrm>
        <a:off x="2455328" y="4303633"/>
        <a:ext cx="1135222" cy="1135222"/>
      </dsp:txXfrm>
    </dsp:sp>
    <dsp:sp modelId="{2185B3A1-FC31-4065-BFAE-8332EDF7FC04}">
      <dsp:nvSpPr>
        <dsp:cNvPr id="0" name=""/>
        <dsp:cNvSpPr/>
      </dsp:nvSpPr>
      <dsp:spPr>
        <a:xfrm rot="11880000">
          <a:off x="3114390" y="2436728"/>
          <a:ext cx="339759" cy="545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213824" y="2561647"/>
        <a:ext cx="237831" cy="327511"/>
      </dsp:txXfrm>
    </dsp:sp>
    <dsp:sp modelId="{D3234CC2-1820-4378-85F2-7D93840CB2DD}">
      <dsp:nvSpPr>
        <dsp:cNvPr id="0" name=""/>
        <dsp:cNvSpPr/>
      </dsp:nvSpPr>
      <dsp:spPr>
        <a:xfrm>
          <a:off x="1404126" y="1556856"/>
          <a:ext cx="1605446" cy="16054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Wear A Mask With High Community Levels of COVID-19</a:t>
          </a:r>
        </a:p>
      </dsp:txBody>
      <dsp:txXfrm>
        <a:off x="1639238" y="1791968"/>
        <a:ext cx="1135222" cy="113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0.74138</cdr:x>
      <cdr:y>0.92747</cdr:y>
    </cdr:from>
    <cdr:to>
      <cdr:x>0.9569</cdr:x>
      <cdr:y>0.98124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5257800"/>
          <a:ext cx="1905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1" dirty="0"/>
            <a:t>* As of 4/13/22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0.67241</cdr:x>
      <cdr:y>0.9359</cdr:y>
    </cdr:from>
    <cdr:to>
      <cdr:x>0.97414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3600" y="5562600"/>
          <a:ext cx="266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0.71552</cdr:x>
      <cdr:y>0.92308</cdr:y>
    </cdr:from>
    <cdr:to>
      <cdr:x>1</cdr:x>
      <cdr:y>0.97436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24600" y="5486400"/>
          <a:ext cx="2514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*As of 4/13/2022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0.70536</cdr:x>
      <cdr:y>0.94595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75400" y="5537200"/>
          <a:ext cx="2514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*As of 4/13/22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dc.gov/coronavirus/2019-ncov/your-health/covid-by-county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867400" cy="24812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A8D6E-0E01-4D9C-AE05-B27E8B57BF67}"/>
              </a:ext>
            </a:extLst>
          </p:cNvPr>
          <p:cNvSpPr txBox="1"/>
          <p:nvPr/>
        </p:nvSpPr>
        <p:spPr>
          <a:xfrm>
            <a:off x="1905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Department for Aging and Independent Living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Commissioner Victoria Elridge, MS, OTL</a:t>
            </a:r>
          </a:p>
          <a:p>
            <a:pPr algn="ctr"/>
            <a:r>
              <a:rPr lang="en-US" sz="3200" b="1" dirty="0"/>
              <a:t>Branch Manager Carrie Anglin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April 21, 2022</a:t>
            </a:r>
          </a:p>
        </p:txBody>
      </p:sp>
    </p:spTree>
    <p:extLst>
      <p:ext uri="{BB962C8B-B14F-4D97-AF65-F5344CB8AC3E}">
        <p14:creationId xmlns:p14="http://schemas.microsoft.com/office/powerpoint/2010/main" val="9983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70D0-AF5D-4F69-9155-FC6974B5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76D4B-CB73-4393-91D3-047EB70F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ALC providers are using KARES to meet the requirement but the ALC team has found that providers are not completing the two step process to have a full check of the employee. 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providers take the FINAL REGISTRY RESULTS FORM page that is provided from KARES saying a registry check was completed but ALC are then not having staff get fingerprinted as the next step for EMPLOYMENT AUTHORIZATION FORM.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BD44-BA39-4B97-8321-C443AC9F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048A-5E9D-484B-AED2-44B01EDF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Incomplete background checks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91BE43-1165-44D1-A964-B12F6F3CB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37" y="2209800"/>
            <a:ext cx="8674725" cy="21306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6CCAD-1B89-499E-9A73-533EFCC1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5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E13-BC51-4EA8-B8E7-D758ED8F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Results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C3A366-D567-4467-8E3E-43FCCA88E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229600" cy="22224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9F22D-5D81-4274-A499-EC608403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3B146-25CF-4545-B85C-86D15391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05194"/>
            <a:ext cx="7305485" cy="19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06539"/>
              </p:ext>
            </p:extLst>
          </p:nvPr>
        </p:nvGraphicFramePr>
        <p:xfrm>
          <a:off x="152400" y="457200"/>
          <a:ext cx="88392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0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2749075"/>
              </p:ext>
            </p:extLst>
          </p:nvPr>
        </p:nvGraphicFramePr>
        <p:xfrm>
          <a:off x="76200" y="3810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13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37099483"/>
              </p:ext>
            </p:extLst>
          </p:nvPr>
        </p:nvGraphicFramePr>
        <p:xfrm>
          <a:off x="304800" y="457200"/>
          <a:ext cx="8534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65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46F6-FCF9-42CF-B001-51F22E13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COVID-19 Community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7890-FC77-43BD-8682-33D4DBD9E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COVID-19 by County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1389E-546E-4AEF-8047-18241502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CA88378-F0F7-42AF-A81A-D911F817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9" t="17401" r="52948" b="9499"/>
          <a:stretch/>
        </p:blipFill>
        <p:spPr>
          <a:xfrm>
            <a:off x="1154591" y="1905000"/>
            <a:ext cx="6682418" cy="41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2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2409-41E0-4CF5-825A-D4E355C0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County COVID Level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39C377-1F71-464C-8480-7C212007C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4" t="15152" r="3595" b="7401"/>
          <a:stretch/>
        </p:blipFill>
        <p:spPr>
          <a:xfrm>
            <a:off x="0" y="1707515"/>
            <a:ext cx="9055128" cy="40836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96CD-5F26-424A-83CC-4870B7FC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9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BDEFF3-8CCB-42A8-BC3A-B048DA00A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024797"/>
              </p:ext>
            </p:extLst>
          </p:nvPr>
        </p:nvGraphicFramePr>
        <p:xfrm>
          <a:off x="152400" y="457200"/>
          <a:ext cx="8686800" cy="567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3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BDEFF3-8CCB-42A8-BC3A-B048DA00AB12}"/>
              </a:ext>
            </a:extLst>
          </p:cNvPr>
          <p:cNvGraphicFramePr/>
          <p:nvPr/>
        </p:nvGraphicFramePr>
        <p:xfrm>
          <a:off x="304800" y="417470"/>
          <a:ext cx="8686800" cy="567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80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1A8DCD"/>
              </a:clrFrom>
              <a:clrTo>
                <a:srgbClr val="1A8DC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2727" b="47793"/>
          <a:stretch/>
        </p:blipFill>
        <p:spPr>
          <a:xfrm>
            <a:off x="-439271" y="2346325"/>
            <a:ext cx="10022542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CHFS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To be a diverse and inclusive organization</a:t>
            </a:r>
          </a:p>
          <a:p>
            <a:pPr marL="0" indent="0" algn="ctr">
              <a:buNone/>
            </a:pPr>
            <a:r>
              <a:rPr lang="en-US" b="1" dirty="0"/>
              <a:t>providing programs, services, and supports </a:t>
            </a:r>
          </a:p>
          <a:p>
            <a:pPr marL="0" indent="0" algn="ctr">
              <a:buNone/>
            </a:pPr>
            <a:r>
              <a:rPr lang="en-US" b="1" dirty="0"/>
              <a:t>that protect and promote </a:t>
            </a:r>
          </a:p>
          <a:p>
            <a:pPr marL="0" indent="0" algn="ctr">
              <a:buNone/>
            </a:pPr>
            <a:r>
              <a:rPr lang="en-US" b="1" dirty="0"/>
              <a:t>the health and well-being </a:t>
            </a:r>
          </a:p>
          <a:p>
            <a:pPr marL="0" indent="0" algn="ctr">
              <a:buNone/>
            </a:pPr>
            <a:r>
              <a:rPr lang="en-US" b="1" dirty="0"/>
              <a:t>of all Kentuckians and their communities</a:t>
            </a:r>
          </a:p>
        </p:txBody>
      </p:sp>
    </p:spTree>
    <p:extLst>
      <p:ext uri="{BB962C8B-B14F-4D97-AF65-F5344CB8AC3E}">
        <p14:creationId xmlns:p14="http://schemas.microsoft.com/office/powerpoint/2010/main" val="411235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02B3-F5F6-48B1-97EA-F39180D0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/>
              <a:t>SB 11 Memo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23F2BB7F-9D37-4F38-9404-D258C7267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82133"/>
            <a:ext cx="5181600" cy="51900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3CBD-2BF0-4FA3-B0C1-6BD0D5BF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79B746-2444-431C-AD07-7BE770D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Bill 11 Transition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627F14-685D-41A1-8368-69140EB5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 Transition Plan</a:t>
            </a:r>
          </a:p>
          <a:p>
            <a:pPr lvl="1"/>
            <a:r>
              <a:rPr lang="en-US" dirty="0"/>
              <a:t>ALCs shall continue normal </a:t>
            </a:r>
            <a:r>
              <a:rPr lang="en-US" dirty="0" err="1"/>
              <a:t>operaitons</a:t>
            </a:r>
            <a:r>
              <a:rPr lang="en-US" dirty="0"/>
              <a:t> until formal transition letter is received (910 KAR 1:240)</a:t>
            </a:r>
          </a:p>
          <a:p>
            <a:pPr lvl="1"/>
            <a:r>
              <a:rPr lang="en-US" dirty="0"/>
              <a:t>ALCs will not pay duplicative certification/licensure fees with transition</a:t>
            </a:r>
          </a:p>
          <a:p>
            <a:pPr lvl="1"/>
            <a:r>
              <a:rPr lang="en-US" dirty="0"/>
              <a:t>All ALCs will transition from DAIL to OIG once regulation is enacted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D6DA5-90BF-4C39-B8F0-59395FE3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Transition Plan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Marnie’s Assisted Living Community pays DAIL the $100 that is currently required in regulation but when the program is transitioned to OIG the cost listed in regulation is $110, Marnie will need to pay OIG $10.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Here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Victoria Elridge, Commissioner</a:t>
            </a:r>
          </a:p>
          <a:p>
            <a:pPr lvl="1"/>
            <a:r>
              <a:rPr lang="en-US" dirty="0"/>
              <a:t>Victoria.Elridge@ky.gov</a:t>
            </a:r>
          </a:p>
          <a:p>
            <a:r>
              <a:rPr lang="en-US" dirty="0"/>
              <a:t>Marnie Mountjoy, Division Director</a:t>
            </a:r>
          </a:p>
          <a:p>
            <a:pPr lvl="1"/>
            <a:r>
              <a:rPr lang="en-US" dirty="0"/>
              <a:t>Marnie.Mountjoy@ky.gov</a:t>
            </a:r>
          </a:p>
          <a:p>
            <a:r>
              <a:rPr lang="en-US" dirty="0"/>
              <a:t>Carrie Anglin, Branch Manager</a:t>
            </a:r>
          </a:p>
          <a:p>
            <a:pPr lvl="1"/>
            <a:r>
              <a:rPr lang="en-US" dirty="0"/>
              <a:t>Carrie.Anglin@ky.gov</a:t>
            </a:r>
          </a:p>
          <a:p>
            <a:r>
              <a:rPr lang="en-US" dirty="0"/>
              <a:t>Teri </a:t>
            </a:r>
            <a:r>
              <a:rPr lang="en-US" dirty="0" err="1"/>
              <a:t>Pushell</a:t>
            </a:r>
            <a:r>
              <a:rPr lang="en-US" dirty="0"/>
              <a:t>, Social Service Specialist</a:t>
            </a:r>
          </a:p>
          <a:p>
            <a:pPr lvl="1"/>
            <a:r>
              <a:rPr lang="en-US" dirty="0"/>
              <a:t>TeriA.Pushell@ky.gov</a:t>
            </a:r>
          </a:p>
          <a:p>
            <a:r>
              <a:rPr lang="en-US" dirty="0"/>
              <a:t>Jane Redmon, Social Service Specialist</a:t>
            </a:r>
          </a:p>
          <a:p>
            <a:pPr lvl="1"/>
            <a:r>
              <a:rPr lang="en-US" dirty="0"/>
              <a:t>Jane.Redmon@ky.gov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4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9726"/>
          <a:stretch/>
        </p:blipFill>
        <p:spPr>
          <a:xfrm>
            <a:off x="215861" y="1828800"/>
            <a:ext cx="8712277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599" y="291048"/>
            <a:ext cx="792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Vladimir Script" panose="03050402040407070305" pitchFamily="66" charset="0"/>
              </a:rPr>
              <a:t>Thank You</a:t>
            </a:r>
          </a:p>
          <a:p>
            <a:pPr algn="ctr"/>
            <a:endParaRPr lang="en-US" sz="8000" dirty="0">
              <a:latin typeface="Vladimir Script" panose="03050402040407070305" pitchFamily="66" charset="0"/>
            </a:endParaRPr>
          </a:p>
          <a:p>
            <a:pPr algn="ctr"/>
            <a:endParaRPr lang="en-US" sz="8000" dirty="0">
              <a:latin typeface="Vladimir Script" panose="03050402040407070305" pitchFamily="66" charset="0"/>
            </a:endParaRPr>
          </a:p>
          <a:p>
            <a:pPr algn="ctr"/>
            <a:endParaRPr lang="en-US" sz="8000" dirty="0">
              <a:latin typeface="Vladimir Script" panose="03050402040407070305" pitchFamily="66" charset="0"/>
            </a:endParaRPr>
          </a:p>
          <a:p>
            <a:pPr algn="ctr"/>
            <a:r>
              <a:rPr lang="en-US" sz="8000" dirty="0">
                <a:latin typeface="Vladimir Script" panose="03050402040407070305" pitchFamily="66" charset="0"/>
              </a:rPr>
              <a:t>For ALL You Do!</a:t>
            </a:r>
          </a:p>
        </p:txBody>
      </p:sp>
    </p:spTree>
    <p:extLst>
      <p:ext uri="{BB962C8B-B14F-4D97-AF65-F5344CB8AC3E}">
        <p14:creationId xmlns:p14="http://schemas.microsoft.com/office/powerpoint/2010/main" val="220933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CHFS Pillars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3448118"/>
              </p:ext>
            </p:extLst>
          </p:nvPr>
        </p:nvGraphicFramePr>
        <p:xfrm>
          <a:off x="609600" y="11430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DAIL</a:t>
            </a:r>
            <a:br>
              <a:rPr lang="en-US" dirty="0"/>
            </a:br>
            <a:r>
              <a:rPr lang="en-US" dirty="0"/>
              <a:t>Quality Living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Marnie Mountjoy, Division Director</a:t>
            </a:r>
          </a:p>
          <a:p>
            <a:pPr lvl="1"/>
            <a:r>
              <a:rPr lang="en-US" dirty="0"/>
              <a:t>Carrie Anglin, Branch Manager</a:t>
            </a:r>
          </a:p>
          <a:p>
            <a:pPr lvl="2"/>
            <a:r>
              <a:rPr lang="en-US" dirty="0"/>
              <a:t>Terri Pushell, Social Service Specialist</a:t>
            </a:r>
          </a:p>
          <a:p>
            <a:pPr lvl="2"/>
            <a:r>
              <a:rPr lang="en-US" dirty="0"/>
              <a:t>Jane Redmon, Social Service Specialist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1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926792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Living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2610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115 Assisted Living Communities</a:t>
            </a:r>
          </a:p>
          <a:p>
            <a:r>
              <a:rPr lang="en-US" sz="2400" dirty="0"/>
              <a:t>1 Pending in Jefferson County</a:t>
            </a:r>
          </a:p>
          <a:p>
            <a:r>
              <a:rPr lang="en-US" sz="2400" dirty="0"/>
              <a:t>2 That are being built in Western KY</a:t>
            </a:r>
          </a:p>
        </p:txBody>
      </p:sp>
    </p:spTree>
    <p:extLst>
      <p:ext uri="{BB962C8B-B14F-4D97-AF65-F5344CB8AC3E}">
        <p14:creationId xmlns:p14="http://schemas.microsoft.com/office/powerpoint/2010/main" val="11786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Living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3154004"/>
              </p:ext>
            </p:extLst>
          </p:nvPr>
        </p:nvGraphicFramePr>
        <p:xfrm>
          <a:off x="1066800" y="1295400"/>
          <a:ext cx="70104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6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38802"/>
              </p:ext>
            </p:extLst>
          </p:nvPr>
        </p:nvGraphicFramePr>
        <p:xfrm>
          <a:off x="324465" y="457200"/>
          <a:ext cx="86106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92655"/>
          </a:xfrm>
        </p:spPr>
        <p:txBody>
          <a:bodyPr/>
          <a:lstStyle/>
          <a:p>
            <a:r>
              <a:rPr lang="en-US" dirty="0"/>
              <a:t>Top 10 SONC Citations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28355"/>
              </p:ext>
            </p:extLst>
          </p:nvPr>
        </p:nvGraphicFramePr>
        <p:xfrm>
          <a:off x="-1828800" y="274637"/>
          <a:ext cx="12496800" cy="635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3A9D-6C99-4746-B484-06305DC8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6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Background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6CAE-D900-48CE-B1C6-C8B2E91BC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910 KAR 1:240 Section 7 states: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criminal record check that shall: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a. Be requested in accordance with KRS 216.789(3);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 Be applied for no sooner than forty-five (45) days prior to but no later 	than 	seven (7) days following an employee's first day of work;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Be checked every other year through the Kentucky Justice and Public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Cabinet or Administrative Office of the Courts;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Include a criminal record check upon hire from any state in which the 	employee lived outside of Kentucky in the last three (3) years; and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Include a criminal record check at least every other year from the state in 	which the employee resides if the employee maintains residency outside of 	Kentucky; and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check of the central registry, the adult protective services caregiver misconduct registry, and nurse aide registry that shall: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a. Be performed on an employee upon the initial date of hire and at least 	annually thereafter; and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Show that the employee was not found on the registries.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assisted living community may use Kentucky's national background check program established by 906 KAR 1:190 to satisfy the background check requirements of this subsection.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514B0-330A-4049-B741-2658B56E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43434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9748</TotalTime>
  <Words>800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Vladimir Script</vt:lpstr>
      <vt:lpstr>DPH 9_30_16 Presentation</vt:lpstr>
      <vt:lpstr>PowerPoint Presentation</vt:lpstr>
      <vt:lpstr>CHFS Mission</vt:lpstr>
      <vt:lpstr>CHFS Pillars</vt:lpstr>
      <vt:lpstr>DAIL Quality Living Branch</vt:lpstr>
      <vt:lpstr>Assisted Living Communities</vt:lpstr>
      <vt:lpstr>Assisted Living Units</vt:lpstr>
      <vt:lpstr>PowerPoint Presentation</vt:lpstr>
      <vt:lpstr>Top 10 SONC Citations</vt:lpstr>
      <vt:lpstr>Background Checks</vt:lpstr>
      <vt:lpstr>KARES</vt:lpstr>
      <vt:lpstr>Incomplete background checks</vt:lpstr>
      <vt:lpstr>Valid Results </vt:lpstr>
      <vt:lpstr>PowerPoint Presentation</vt:lpstr>
      <vt:lpstr>PowerPoint Presentation</vt:lpstr>
      <vt:lpstr>PowerPoint Presentation</vt:lpstr>
      <vt:lpstr>CDC COVID-19 Community Levels</vt:lpstr>
      <vt:lpstr>Jefferson County COVID Level</vt:lpstr>
      <vt:lpstr>PowerPoint Presentation</vt:lpstr>
      <vt:lpstr>PowerPoint Presentation</vt:lpstr>
      <vt:lpstr>SB 11 Memo</vt:lpstr>
      <vt:lpstr>Senate Bill 11 Transition</vt:lpstr>
      <vt:lpstr>Fee Transition Plan Example</vt:lpstr>
      <vt:lpstr>We Are Here For You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for Public Health</dc:title>
  <dc:creator>gary.faulkner</dc:creator>
  <cp:lastModifiedBy>Elridge, Victoria (CHFS DAIL)</cp:lastModifiedBy>
  <cp:revision>147</cp:revision>
  <cp:lastPrinted>2018-11-26T15:10:21Z</cp:lastPrinted>
  <dcterms:created xsi:type="dcterms:W3CDTF">2016-09-14T14:14:15Z</dcterms:created>
  <dcterms:modified xsi:type="dcterms:W3CDTF">2022-04-21T16:51:44Z</dcterms:modified>
</cp:coreProperties>
</file>